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81" r:id="rId5"/>
  </p:sldMasterIdLst>
  <p:notesMasterIdLst>
    <p:notesMasterId r:id="rId10"/>
  </p:notesMasterIdLst>
  <p:handoutMasterIdLst>
    <p:handoutMasterId r:id="rId11"/>
  </p:handoutMasterIdLst>
  <p:sldIdLst>
    <p:sldId id="4158" r:id="rId6"/>
    <p:sldId id="4180" r:id="rId7"/>
    <p:sldId id="4217" r:id="rId8"/>
    <p:sldId id="4218" r:id="rId9"/>
  </p:sldIdLst>
  <p:sldSz cx="12192000" cy="6858000"/>
  <p:notesSz cx="6805613" cy="99441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66"/>
    <a:srgbClr val="DAE9FE"/>
    <a:srgbClr val="E1E8EC"/>
    <a:srgbClr val="339933"/>
    <a:srgbClr val="70AD47"/>
    <a:srgbClr val="00FF00"/>
    <a:srgbClr val="000066"/>
    <a:srgbClr val="006600"/>
    <a:srgbClr val="AEBCCC"/>
    <a:srgbClr val="00CC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162" autoAdjust="0"/>
    <p:restoredTop sz="93698" autoAdjust="0"/>
  </p:normalViewPr>
  <p:slideViewPr>
    <p:cSldViewPr snapToGrid="0">
      <p:cViewPr varScale="1">
        <p:scale>
          <a:sx n="88" d="100"/>
          <a:sy n="88" d="100"/>
        </p:scale>
        <p:origin x="549" y="57"/>
      </p:cViewPr>
      <p:guideLst/>
    </p:cSldViewPr>
  </p:slideViewPr>
  <p:outlineViewPr>
    <p:cViewPr>
      <p:scale>
        <a:sx n="33" d="100"/>
        <a:sy n="33" d="100"/>
      </p:scale>
      <p:origin x="0" y="-11256"/>
    </p:cViewPr>
  </p:outlineViewPr>
  <p:notesTextViewPr>
    <p:cViewPr>
      <p:scale>
        <a:sx n="1" d="1"/>
        <a:sy n="1" d="1"/>
      </p:scale>
      <p:origin x="0" y="0"/>
    </p:cViewPr>
  </p:notesTextViewPr>
  <p:notesViewPr>
    <p:cSldViewPr snapToGrid="0">
      <p:cViewPr varScale="1">
        <p:scale>
          <a:sx n="125" d="100"/>
          <a:sy n="125" d="100"/>
        </p:scale>
        <p:origin x="2712" y="16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slide" Target="slides/slide2.xml"/><Relationship Id="rId12" Type="http://schemas.openxmlformats.org/officeDocument/2006/relationships/presProps" Target="presProp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handoutMaster" Target="handoutMasters/handoutMaster1.xml"/><Relationship Id="rId5" Type="http://schemas.openxmlformats.org/officeDocument/2006/relationships/slideMaster" Target="slideMasters/slideMaster2.xml"/><Relationship Id="rId15" Type="http://schemas.openxmlformats.org/officeDocument/2006/relationships/tableStyles" Target="tableStyles.xml"/><Relationship Id="rId10"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613B19A4-06B2-AB43-93C4-AF44B41CEDAE}"/>
              </a:ext>
            </a:extLst>
          </p:cNvPr>
          <p:cNvSpPr>
            <a:spLocks noGrp="1"/>
          </p:cNvSpPr>
          <p:nvPr>
            <p:ph type="hdr" sz="quarter"/>
          </p:nvPr>
        </p:nvSpPr>
        <p:spPr>
          <a:xfrm>
            <a:off x="1" y="0"/>
            <a:ext cx="2949099" cy="498932"/>
          </a:xfrm>
          <a:prstGeom prst="rect">
            <a:avLst/>
          </a:prstGeom>
        </p:spPr>
        <p:txBody>
          <a:bodyPr vert="horz" lIns="91440" tIns="45720" rIns="91440" bIns="45720" rtlCol="0"/>
          <a:lstStyle>
            <a:lvl1pPr algn="l">
              <a:defRPr sz="1200"/>
            </a:lvl1pPr>
          </a:lstStyle>
          <a:p>
            <a:endParaRPr lang="fr-FR"/>
          </a:p>
        </p:txBody>
      </p:sp>
      <p:sp>
        <p:nvSpPr>
          <p:cNvPr id="3" name="Espace réservé de la date 2">
            <a:extLst>
              <a:ext uri="{FF2B5EF4-FFF2-40B4-BE49-F238E27FC236}">
                <a16:creationId xmlns:a16="http://schemas.microsoft.com/office/drawing/2014/main" id="{EDC54603-9DF8-A742-9AE1-DEEE25B65388}"/>
              </a:ext>
            </a:extLst>
          </p:cNvPr>
          <p:cNvSpPr>
            <a:spLocks noGrp="1"/>
          </p:cNvSpPr>
          <p:nvPr>
            <p:ph type="dt" sz="quarter" idx="1"/>
          </p:nvPr>
        </p:nvSpPr>
        <p:spPr>
          <a:xfrm>
            <a:off x="3854939" y="0"/>
            <a:ext cx="2949099" cy="498932"/>
          </a:xfrm>
          <a:prstGeom prst="rect">
            <a:avLst/>
          </a:prstGeom>
        </p:spPr>
        <p:txBody>
          <a:bodyPr vert="horz" lIns="91440" tIns="45720" rIns="91440" bIns="45720" rtlCol="0"/>
          <a:lstStyle>
            <a:lvl1pPr algn="r">
              <a:defRPr sz="1200"/>
            </a:lvl1pPr>
          </a:lstStyle>
          <a:p>
            <a:fld id="{7D35B950-18FD-6F4E-A2C7-9A6A333CCF14}" type="datetimeFigureOut">
              <a:rPr lang="fr-FR" smtClean="0"/>
              <a:t>05/10/2025</a:t>
            </a:fld>
            <a:endParaRPr lang="fr-FR"/>
          </a:p>
        </p:txBody>
      </p:sp>
      <p:sp>
        <p:nvSpPr>
          <p:cNvPr id="4" name="Espace réservé du pied de page 3">
            <a:extLst>
              <a:ext uri="{FF2B5EF4-FFF2-40B4-BE49-F238E27FC236}">
                <a16:creationId xmlns:a16="http://schemas.microsoft.com/office/drawing/2014/main" id="{03146393-C48A-7945-85BA-2520CD5F69BC}"/>
              </a:ext>
            </a:extLst>
          </p:cNvPr>
          <p:cNvSpPr>
            <a:spLocks noGrp="1"/>
          </p:cNvSpPr>
          <p:nvPr>
            <p:ph type="ftr" sz="quarter" idx="2"/>
          </p:nvPr>
        </p:nvSpPr>
        <p:spPr>
          <a:xfrm>
            <a:off x="1" y="9445170"/>
            <a:ext cx="2949099" cy="498931"/>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a:extLst>
              <a:ext uri="{FF2B5EF4-FFF2-40B4-BE49-F238E27FC236}">
                <a16:creationId xmlns:a16="http://schemas.microsoft.com/office/drawing/2014/main" id="{4644C86A-85F1-9041-91F9-4CC61E344D43}"/>
              </a:ext>
            </a:extLst>
          </p:cNvPr>
          <p:cNvSpPr>
            <a:spLocks noGrp="1"/>
          </p:cNvSpPr>
          <p:nvPr>
            <p:ph type="sldNum" sz="quarter" idx="3"/>
          </p:nvPr>
        </p:nvSpPr>
        <p:spPr>
          <a:xfrm>
            <a:off x="3854939" y="9445170"/>
            <a:ext cx="2949099" cy="498931"/>
          </a:xfrm>
          <a:prstGeom prst="rect">
            <a:avLst/>
          </a:prstGeom>
        </p:spPr>
        <p:txBody>
          <a:bodyPr vert="horz" lIns="91440" tIns="45720" rIns="91440" bIns="45720" rtlCol="0" anchor="b"/>
          <a:lstStyle>
            <a:lvl1pPr algn="r">
              <a:defRPr sz="1200"/>
            </a:lvl1pPr>
          </a:lstStyle>
          <a:p>
            <a:fld id="{B5813F6E-9DA6-D843-8A97-33B99F71C851}" type="slidenum">
              <a:rPr lang="fr-FR" smtClean="0"/>
              <a:t>‹N°›</a:t>
            </a:fld>
            <a:endParaRPr lang="fr-FR"/>
          </a:p>
        </p:txBody>
      </p:sp>
    </p:spTree>
    <p:extLst>
      <p:ext uri="{BB962C8B-B14F-4D97-AF65-F5344CB8AC3E}">
        <p14:creationId xmlns:p14="http://schemas.microsoft.com/office/powerpoint/2010/main" val="17592665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1" y="0"/>
            <a:ext cx="2949099" cy="498932"/>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54939" y="0"/>
            <a:ext cx="2949099" cy="498932"/>
          </a:xfrm>
          <a:prstGeom prst="rect">
            <a:avLst/>
          </a:prstGeom>
        </p:spPr>
        <p:txBody>
          <a:bodyPr vert="horz" lIns="91440" tIns="45720" rIns="91440" bIns="45720" rtlCol="0"/>
          <a:lstStyle>
            <a:lvl1pPr algn="r">
              <a:defRPr sz="1200"/>
            </a:lvl1pPr>
          </a:lstStyle>
          <a:p>
            <a:fld id="{FCE4738E-88DF-44BD-8B49-FB07C549BC00}" type="datetimeFigureOut">
              <a:rPr lang="fr-FR" smtClean="0"/>
              <a:t>05/10/2025</a:t>
            </a:fld>
            <a:endParaRPr lang="fr-FR"/>
          </a:p>
        </p:txBody>
      </p:sp>
      <p:sp>
        <p:nvSpPr>
          <p:cNvPr id="4" name="Espace réservé de l'image des diapositives 3"/>
          <p:cNvSpPr>
            <a:spLocks noGrp="1" noRot="1" noChangeAspect="1"/>
          </p:cNvSpPr>
          <p:nvPr>
            <p:ph type="sldImg" idx="2"/>
          </p:nvPr>
        </p:nvSpPr>
        <p:spPr>
          <a:xfrm>
            <a:off x="420688" y="1243013"/>
            <a:ext cx="5964237" cy="3355975"/>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0562" y="4785599"/>
            <a:ext cx="5444490" cy="3915489"/>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1" y="9445170"/>
            <a:ext cx="2949099" cy="498931"/>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54939" y="9445170"/>
            <a:ext cx="2949099" cy="498931"/>
          </a:xfrm>
          <a:prstGeom prst="rect">
            <a:avLst/>
          </a:prstGeom>
        </p:spPr>
        <p:txBody>
          <a:bodyPr vert="horz" lIns="91440" tIns="45720" rIns="91440" bIns="45720" rtlCol="0" anchor="b"/>
          <a:lstStyle>
            <a:lvl1pPr algn="r">
              <a:defRPr sz="1200"/>
            </a:lvl1pPr>
          </a:lstStyle>
          <a:p>
            <a:fld id="{D6F959E1-1504-4081-967E-7485B696E6CA}" type="slidenum">
              <a:rPr lang="fr-FR" smtClean="0"/>
              <a:t>‹N°›</a:t>
            </a:fld>
            <a:endParaRPr lang="fr-FR"/>
          </a:p>
        </p:txBody>
      </p:sp>
    </p:spTree>
    <p:extLst>
      <p:ext uri="{BB962C8B-B14F-4D97-AF65-F5344CB8AC3E}">
        <p14:creationId xmlns:p14="http://schemas.microsoft.com/office/powerpoint/2010/main" val="12059368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GB"/>
          </a:p>
        </p:txBody>
      </p:sp>
      <p:sp>
        <p:nvSpPr>
          <p:cNvPr id="4" name="Espace réservé du numéro de diapositiv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6F959E1-1504-4081-967E-7485B696E6CA}" type="slidenum">
              <a:rPr kumimoji="0" lang="fr-F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fr-F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532019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UVERTURE">
    <p:spTree>
      <p:nvGrpSpPr>
        <p:cNvPr id="1" name=""/>
        <p:cNvGrpSpPr/>
        <p:nvPr/>
      </p:nvGrpSpPr>
      <p:grpSpPr>
        <a:xfrm>
          <a:off x="0" y="0"/>
          <a:ext cx="0" cy="0"/>
          <a:chOff x="0" y="0"/>
          <a:chExt cx="0" cy="0"/>
        </a:xfrm>
      </p:grpSpPr>
      <p:pic>
        <p:nvPicPr>
          <p:cNvPr id="8" name="Image 7">
            <a:extLst>
              <a:ext uri="{FF2B5EF4-FFF2-40B4-BE49-F238E27FC236}">
                <a16:creationId xmlns:a16="http://schemas.microsoft.com/office/drawing/2014/main" id="{9D4FC2A6-8084-45E0-B8D8-9AB4F5200F8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4" name="Espace réservé du texte 13">
            <a:extLst>
              <a:ext uri="{FF2B5EF4-FFF2-40B4-BE49-F238E27FC236}">
                <a16:creationId xmlns:a16="http://schemas.microsoft.com/office/drawing/2014/main" id="{DAB82652-EA2A-421D-88EE-B83C91E972CF}"/>
              </a:ext>
            </a:extLst>
          </p:cNvPr>
          <p:cNvSpPr>
            <a:spLocks noGrp="1"/>
          </p:cNvSpPr>
          <p:nvPr>
            <p:ph type="body" sz="quarter" idx="11"/>
          </p:nvPr>
        </p:nvSpPr>
        <p:spPr>
          <a:xfrm>
            <a:off x="2813325" y="4845903"/>
            <a:ext cx="6565346" cy="397582"/>
          </a:xfrm>
          <a:prstGeom prst="rect">
            <a:avLst/>
          </a:prstGeom>
        </p:spPr>
        <p:txBody>
          <a:bodyPr/>
          <a:lstStyle>
            <a:lvl1pPr marL="0" indent="0" algn="ctr">
              <a:buFontTx/>
              <a:buNone/>
              <a:defRPr sz="1300" b="1" i="0" cap="all" spc="400" baseline="0">
                <a:solidFill>
                  <a:schemeClr val="bg1"/>
                </a:solidFill>
                <a:latin typeface="Arial" panose="020B0604020202020204" pitchFamily="34" charset="0"/>
                <a:cs typeface="Arial" panose="020B0604020202020204" pitchFamily="34" charset="0"/>
              </a:defRPr>
            </a:lvl1pPr>
            <a:lvl2pPr marL="0" indent="0">
              <a:buFontTx/>
              <a:buNone/>
              <a:defRPr sz="2400" b="1" cap="all" baseline="0">
                <a:solidFill>
                  <a:schemeClr val="bg1"/>
                </a:solidFill>
                <a:latin typeface="ExcellenceInMotionBlack"/>
              </a:defRPr>
            </a:lvl2pPr>
            <a:lvl3pPr marL="0" indent="0">
              <a:buFontTx/>
              <a:buNone/>
              <a:defRPr sz="2400" b="1" cap="all" baseline="0">
                <a:solidFill>
                  <a:schemeClr val="bg1"/>
                </a:solidFill>
                <a:latin typeface="ExcellenceInMotionBlack"/>
              </a:defRPr>
            </a:lvl3pPr>
            <a:lvl4pPr marL="0" indent="0">
              <a:buFontTx/>
              <a:buNone/>
              <a:defRPr sz="2400" b="1" cap="all" baseline="0">
                <a:solidFill>
                  <a:schemeClr val="bg1"/>
                </a:solidFill>
                <a:latin typeface="ExcellenceInMotionBlack"/>
              </a:defRPr>
            </a:lvl4pPr>
            <a:lvl5pPr marL="0" indent="0">
              <a:buFontTx/>
              <a:buNone/>
              <a:defRPr sz="2400" b="1" cap="all" baseline="0">
                <a:solidFill>
                  <a:schemeClr val="bg1"/>
                </a:solidFill>
                <a:latin typeface="ExcellenceInMotionBlack"/>
              </a:defRPr>
            </a:lvl5pPr>
          </a:lstStyle>
          <a:p>
            <a:pPr lvl="0"/>
            <a:r>
              <a:rPr lang="fr-FR"/>
              <a:t>Modifier les styles du texte du masque
Deuxième niveau
Troisième niveau
Quatrième niveau
Cinquième niveau</a:t>
            </a:r>
          </a:p>
        </p:txBody>
      </p:sp>
      <p:sp>
        <p:nvSpPr>
          <p:cNvPr id="5" name="Espace réservé du texte 11">
            <a:extLst>
              <a:ext uri="{FF2B5EF4-FFF2-40B4-BE49-F238E27FC236}">
                <a16:creationId xmlns:a16="http://schemas.microsoft.com/office/drawing/2014/main" id="{D14F2B85-02A0-3A41-83E1-8800BC2E9780}"/>
              </a:ext>
            </a:extLst>
          </p:cNvPr>
          <p:cNvSpPr>
            <a:spLocks noGrp="1"/>
          </p:cNvSpPr>
          <p:nvPr>
            <p:ph type="body" sz="quarter" idx="10"/>
          </p:nvPr>
        </p:nvSpPr>
        <p:spPr>
          <a:xfrm>
            <a:off x="433261" y="2302238"/>
            <a:ext cx="11307779" cy="1168882"/>
          </a:xfrm>
          <a:prstGeom prst="rect">
            <a:avLst/>
          </a:prstGeom>
        </p:spPr>
        <p:txBody>
          <a:bodyPr/>
          <a:lstStyle>
            <a:lvl1pPr marL="0" indent="0" algn="ctr">
              <a:buFontTx/>
              <a:buNone/>
              <a:defRPr sz="6500" b="1" i="0" cap="all" baseline="0">
                <a:solidFill>
                  <a:schemeClr val="bg1"/>
                </a:solidFill>
                <a:latin typeface="Arial" panose="020B0604020202020204" pitchFamily="34" charset="0"/>
                <a:cs typeface="Arial" panose="020B0604020202020204" pitchFamily="34" charset="0"/>
              </a:defRPr>
            </a:lvl1pPr>
            <a:lvl2pPr marL="0" indent="0">
              <a:buFontTx/>
              <a:buNone/>
              <a:defRPr sz="9000" b="1">
                <a:solidFill>
                  <a:schemeClr val="bg1"/>
                </a:solidFill>
                <a:latin typeface="ExcellenceInMotion" panose="020B0604020202020204" pitchFamily="50" charset="0"/>
                <a:cs typeface="ExcellenceInMotion" panose="020B0604020202020204" pitchFamily="50" charset="0"/>
              </a:defRPr>
            </a:lvl2pPr>
            <a:lvl3pPr marL="0" indent="0">
              <a:buFontTx/>
              <a:buNone/>
              <a:defRPr b="1">
                <a:solidFill>
                  <a:schemeClr val="bg1"/>
                </a:solidFill>
                <a:latin typeface="ExcellenceInMotion" panose="020B0604020202020204" pitchFamily="50" charset="0"/>
                <a:cs typeface="ExcellenceInMotion" panose="020B0604020202020204" pitchFamily="50" charset="0"/>
              </a:defRPr>
            </a:lvl3pPr>
            <a:lvl4pPr marL="0" indent="0">
              <a:buFontTx/>
              <a:buNone/>
              <a:defRPr b="1">
                <a:solidFill>
                  <a:schemeClr val="bg1"/>
                </a:solidFill>
                <a:latin typeface="ExcellenceInMotion" panose="020B0604020202020204" pitchFamily="50" charset="0"/>
                <a:cs typeface="ExcellenceInMotion" panose="020B0604020202020204" pitchFamily="50" charset="0"/>
              </a:defRPr>
            </a:lvl4pPr>
            <a:lvl5pPr marL="0" indent="0">
              <a:buFontTx/>
              <a:buNone/>
              <a:defRPr b="1">
                <a:solidFill>
                  <a:schemeClr val="bg1"/>
                </a:solidFill>
                <a:latin typeface="ExcellenceInMotion" panose="020B0604020202020204" pitchFamily="50" charset="0"/>
                <a:cs typeface="ExcellenceInMotion" panose="020B0604020202020204" pitchFamily="50" charset="0"/>
              </a:defRPr>
            </a:lvl5pPr>
          </a:lstStyle>
          <a:p>
            <a:pPr lvl="0"/>
            <a:r>
              <a:rPr lang="fr-FR"/>
              <a:t>Modifier les styles du texte du masque
Deuxième niveau
Troisième niveau
Quatrième niveau
Cinquième niveau</a:t>
            </a:r>
          </a:p>
        </p:txBody>
      </p:sp>
      <p:pic>
        <p:nvPicPr>
          <p:cNvPr id="3" name="Image 2">
            <a:extLst>
              <a:ext uri="{FF2B5EF4-FFF2-40B4-BE49-F238E27FC236}">
                <a16:creationId xmlns:a16="http://schemas.microsoft.com/office/drawing/2014/main" id="{032D506E-BE83-41DA-8D1F-FA99476BAFD6}"/>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4507308" y="5928471"/>
            <a:ext cx="3168000" cy="272670"/>
          </a:xfrm>
          <a:prstGeom prst="rect">
            <a:avLst/>
          </a:prstGeom>
        </p:spPr>
      </p:pic>
    </p:spTree>
    <p:extLst>
      <p:ext uri="{BB962C8B-B14F-4D97-AF65-F5344CB8AC3E}">
        <p14:creationId xmlns:p14="http://schemas.microsoft.com/office/powerpoint/2010/main" val="2681896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TEXTE + PHOTO">
    <p:spTree>
      <p:nvGrpSpPr>
        <p:cNvPr id="1" name=""/>
        <p:cNvGrpSpPr/>
        <p:nvPr/>
      </p:nvGrpSpPr>
      <p:grpSpPr>
        <a:xfrm>
          <a:off x="0" y="0"/>
          <a:ext cx="0" cy="0"/>
          <a:chOff x="0" y="0"/>
          <a:chExt cx="0" cy="0"/>
        </a:xfrm>
      </p:grpSpPr>
      <p:sp>
        <p:nvSpPr>
          <p:cNvPr id="6" name="Espace réservé du numéro de diapositive 5">
            <a:extLst>
              <a:ext uri="{FF2B5EF4-FFF2-40B4-BE49-F238E27FC236}">
                <a16:creationId xmlns:a16="http://schemas.microsoft.com/office/drawing/2014/main" id="{129784CD-8B88-4734-8708-25C4DE6706DC}"/>
              </a:ext>
            </a:extLst>
          </p:cNvPr>
          <p:cNvSpPr>
            <a:spLocks noGrp="1"/>
          </p:cNvSpPr>
          <p:nvPr>
            <p:ph type="sldNum" sz="quarter" idx="12"/>
          </p:nvPr>
        </p:nvSpPr>
        <p:spPr>
          <a:xfrm>
            <a:off x="4724400" y="6563170"/>
            <a:ext cx="2743200" cy="218126"/>
          </a:xfrm>
          <a:prstGeom prst="rect">
            <a:avLst/>
          </a:prstGeom>
        </p:spPr>
        <p:txBody>
          <a:bodyPr/>
          <a:lstStyle>
            <a:lvl1pPr algn="ctr">
              <a:defRPr sz="800">
                <a:latin typeface="Arial" panose="020B0604020202020204" pitchFamily="34" charset="0"/>
                <a:cs typeface="Arial" panose="020B0604020202020204" pitchFamily="34" charset="0"/>
              </a:defRPr>
            </a:lvl1pPr>
          </a:lstStyle>
          <a:p>
            <a:fld id="{62EFFB25-4080-40B1-9961-9CC40DC7480F}" type="slidenum">
              <a:rPr lang="fr-FR" smtClean="0"/>
              <a:pPr/>
              <a:t>‹N°›</a:t>
            </a:fld>
            <a:endParaRPr lang="fr-FR"/>
          </a:p>
        </p:txBody>
      </p:sp>
      <p:pic>
        <p:nvPicPr>
          <p:cNvPr id="10" name="Image 9">
            <a:extLst>
              <a:ext uri="{FF2B5EF4-FFF2-40B4-BE49-F238E27FC236}">
                <a16:creationId xmlns:a16="http://schemas.microsoft.com/office/drawing/2014/main" id="{5E590B6E-DE2A-4F94-B00B-3CBA761AF37F}"/>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11822497" y="6571585"/>
            <a:ext cx="234000" cy="157531"/>
          </a:xfrm>
          <a:prstGeom prst="rect">
            <a:avLst/>
          </a:prstGeom>
        </p:spPr>
      </p:pic>
      <p:sp>
        <p:nvSpPr>
          <p:cNvPr id="12" name="Espace réservé pour une image  11">
            <a:extLst>
              <a:ext uri="{FF2B5EF4-FFF2-40B4-BE49-F238E27FC236}">
                <a16:creationId xmlns:a16="http://schemas.microsoft.com/office/drawing/2014/main" id="{07722A61-6F6A-4861-AE0A-9D75EB61B827}"/>
              </a:ext>
            </a:extLst>
          </p:cNvPr>
          <p:cNvSpPr>
            <a:spLocks noGrp="1"/>
          </p:cNvSpPr>
          <p:nvPr>
            <p:ph type="pic" sz="quarter" idx="13"/>
          </p:nvPr>
        </p:nvSpPr>
        <p:spPr>
          <a:xfrm>
            <a:off x="9119811" y="354776"/>
            <a:ext cx="2702301" cy="2927438"/>
          </a:xfrm>
          <a:prstGeom prst="rect">
            <a:avLst/>
          </a:prstGeom>
        </p:spPr>
        <p:txBody>
          <a:bodyPr/>
          <a:lstStyle>
            <a:lvl1pPr>
              <a:defRPr b="0" i="0">
                <a:latin typeface="Arial" panose="020B0604020202020204" pitchFamily="34" charset="0"/>
                <a:cs typeface="Arial" panose="020B0604020202020204" pitchFamily="34" charset="0"/>
              </a:defRPr>
            </a:lvl1pPr>
          </a:lstStyle>
          <a:p>
            <a:r>
              <a:rPr lang="fr-FR"/>
              <a:t>Cliquez sur l'icône pour ajouter une image</a:t>
            </a:r>
            <a:endParaRPr lang="fr-FR" dirty="0"/>
          </a:p>
        </p:txBody>
      </p:sp>
      <p:sp>
        <p:nvSpPr>
          <p:cNvPr id="29" name="Espace réservé pour une image  11">
            <a:extLst>
              <a:ext uri="{FF2B5EF4-FFF2-40B4-BE49-F238E27FC236}">
                <a16:creationId xmlns:a16="http://schemas.microsoft.com/office/drawing/2014/main" id="{6B4D7320-A2F2-B041-B8B9-D66ED32EDA6C}"/>
              </a:ext>
            </a:extLst>
          </p:cNvPr>
          <p:cNvSpPr>
            <a:spLocks noGrp="1"/>
          </p:cNvSpPr>
          <p:nvPr>
            <p:ph type="pic" sz="quarter" idx="19"/>
          </p:nvPr>
        </p:nvSpPr>
        <p:spPr>
          <a:xfrm>
            <a:off x="9119811" y="3559530"/>
            <a:ext cx="2702301" cy="2927438"/>
          </a:xfrm>
          <a:prstGeom prst="rect">
            <a:avLst/>
          </a:prstGeom>
        </p:spPr>
        <p:txBody>
          <a:bodyPr/>
          <a:lstStyle>
            <a:lvl1pPr>
              <a:defRPr b="0" i="0">
                <a:latin typeface="Arial" panose="020B0604020202020204" pitchFamily="34" charset="0"/>
                <a:cs typeface="Arial" panose="020B0604020202020204" pitchFamily="34" charset="0"/>
              </a:defRPr>
            </a:lvl1pPr>
          </a:lstStyle>
          <a:p>
            <a:r>
              <a:rPr lang="fr-FR"/>
              <a:t>Cliquez sur l'icône pour ajouter une image</a:t>
            </a:r>
            <a:endParaRPr lang="fr-FR" dirty="0"/>
          </a:p>
        </p:txBody>
      </p:sp>
      <p:sp>
        <p:nvSpPr>
          <p:cNvPr id="34" name="Espace réservé pour une image  11">
            <a:extLst>
              <a:ext uri="{FF2B5EF4-FFF2-40B4-BE49-F238E27FC236}">
                <a16:creationId xmlns:a16="http://schemas.microsoft.com/office/drawing/2014/main" id="{207274E4-187F-8B4F-8653-B5857889A00A}"/>
              </a:ext>
            </a:extLst>
          </p:cNvPr>
          <p:cNvSpPr>
            <a:spLocks noGrp="1"/>
          </p:cNvSpPr>
          <p:nvPr>
            <p:ph type="pic" sz="quarter" idx="21"/>
          </p:nvPr>
        </p:nvSpPr>
        <p:spPr>
          <a:xfrm>
            <a:off x="6169275" y="354776"/>
            <a:ext cx="2702301" cy="2927438"/>
          </a:xfrm>
          <a:prstGeom prst="rect">
            <a:avLst/>
          </a:prstGeom>
        </p:spPr>
        <p:txBody>
          <a:bodyPr/>
          <a:lstStyle>
            <a:lvl1pPr>
              <a:defRPr b="0" i="0">
                <a:latin typeface="Arial" panose="020B0604020202020204" pitchFamily="34" charset="0"/>
                <a:cs typeface="Arial" panose="020B0604020202020204" pitchFamily="34" charset="0"/>
              </a:defRPr>
            </a:lvl1pPr>
          </a:lstStyle>
          <a:p>
            <a:r>
              <a:rPr lang="fr-FR"/>
              <a:t>Cliquez sur l'icône pour ajouter une image</a:t>
            </a:r>
            <a:endParaRPr lang="fr-FR" dirty="0"/>
          </a:p>
        </p:txBody>
      </p:sp>
      <p:sp>
        <p:nvSpPr>
          <p:cNvPr id="36" name="Espace réservé pour une image  11">
            <a:extLst>
              <a:ext uri="{FF2B5EF4-FFF2-40B4-BE49-F238E27FC236}">
                <a16:creationId xmlns:a16="http://schemas.microsoft.com/office/drawing/2014/main" id="{F6467ACB-D1A6-1640-A2EF-203C7AB06DB3}"/>
              </a:ext>
            </a:extLst>
          </p:cNvPr>
          <p:cNvSpPr>
            <a:spLocks noGrp="1"/>
          </p:cNvSpPr>
          <p:nvPr>
            <p:ph type="pic" sz="quarter" idx="23"/>
          </p:nvPr>
        </p:nvSpPr>
        <p:spPr>
          <a:xfrm>
            <a:off x="6169275" y="3559530"/>
            <a:ext cx="2702301" cy="2927438"/>
          </a:xfrm>
          <a:prstGeom prst="rect">
            <a:avLst/>
          </a:prstGeom>
        </p:spPr>
        <p:txBody>
          <a:bodyPr/>
          <a:lstStyle>
            <a:lvl1pPr>
              <a:defRPr b="0" i="0">
                <a:latin typeface="Arial" panose="020B0604020202020204" pitchFamily="34" charset="0"/>
                <a:cs typeface="Arial" panose="020B0604020202020204" pitchFamily="34" charset="0"/>
              </a:defRPr>
            </a:lvl1pPr>
          </a:lstStyle>
          <a:p>
            <a:r>
              <a:rPr lang="fr-FR"/>
              <a:t>Cliquez sur l'icône pour ajouter une image</a:t>
            </a:r>
            <a:endParaRPr lang="fr-FR" dirty="0"/>
          </a:p>
        </p:txBody>
      </p:sp>
      <p:sp>
        <p:nvSpPr>
          <p:cNvPr id="9" name="Espace réservé du texte 13">
            <a:extLst>
              <a:ext uri="{FF2B5EF4-FFF2-40B4-BE49-F238E27FC236}">
                <a16:creationId xmlns:a16="http://schemas.microsoft.com/office/drawing/2014/main" id="{B5295A74-BBE9-4426-8E7E-2141411A4F23}"/>
              </a:ext>
            </a:extLst>
          </p:cNvPr>
          <p:cNvSpPr>
            <a:spLocks noGrp="1"/>
          </p:cNvSpPr>
          <p:nvPr>
            <p:ph type="body" sz="quarter" idx="14"/>
          </p:nvPr>
        </p:nvSpPr>
        <p:spPr>
          <a:xfrm>
            <a:off x="972000" y="504522"/>
            <a:ext cx="3820641" cy="971853"/>
          </a:xfrm>
          <a:prstGeom prst="rect">
            <a:avLst/>
          </a:prstGeom>
        </p:spPr>
        <p:txBody>
          <a:bodyPr lIns="0" tIns="0" rIns="0" bIns="0"/>
          <a:lstStyle>
            <a:lvl1pPr marL="0" indent="0">
              <a:lnSpc>
                <a:spcPct val="100000"/>
              </a:lnSpc>
              <a:spcBef>
                <a:spcPts val="0"/>
              </a:spcBef>
              <a:spcAft>
                <a:spcPts val="0"/>
              </a:spcAft>
              <a:buFontTx/>
              <a:buNone/>
              <a:defRPr sz="3900" b="1" i="0" cap="all" baseline="0">
                <a:solidFill>
                  <a:srgbClr val="051039"/>
                </a:solidFill>
                <a:latin typeface="Arial" panose="020B0604020202020204" pitchFamily="34" charset="0"/>
                <a:cs typeface="Arial" panose="020B0604020202020204" pitchFamily="34" charset="0"/>
              </a:defRPr>
            </a:lvl1pPr>
            <a:lvl2pPr marL="0" indent="0">
              <a:lnSpc>
                <a:spcPct val="100000"/>
              </a:lnSpc>
              <a:spcBef>
                <a:spcPts val="300"/>
              </a:spcBef>
              <a:spcAft>
                <a:spcPts val="0"/>
              </a:spcAft>
              <a:buClr>
                <a:schemeClr val="tx2"/>
              </a:buClr>
              <a:buSzPct val="100000"/>
              <a:buFontTx/>
              <a:buNone/>
              <a:defRPr sz="1700" b="1" i="0" cap="all" spc="600" baseline="0">
                <a:solidFill>
                  <a:schemeClr val="accent2"/>
                </a:solidFill>
                <a:latin typeface="Arial" panose="020B0604020202020204" pitchFamily="34" charset="0"/>
                <a:cs typeface="Arial" panose="020B0604020202020204" pitchFamily="34" charset="0"/>
              </a:defRPr>
            </a:lvl2pPr>
            <a:lvl3pPr marL="0" indent="0">
              <a:lnSpc>
                <a:spcPts val="1780"/>
              </a:lnSpc>
              <a:spcBef>
                <a:spcPts val="0"/>
              </a:spcBef>
              <a:buFontTx/>
              <a:buNone/>
              <a:defRPr sz="1400" b="0" i="0">
                <a:solidFill>
                  <a:srgbClr val="051039"/>
                </a:solidFill>
                <a:latin typeface="Arial" panose="020B0604020202020204" pitchFamily="34" charset="0"/>
                <a:cs typeface="Arial" panose="020B0604020202020204" pitchFamily="34" charset="0"/>
              </a:defRPr>
            </a:lvl3pPr>
            <a:lvl4pPr marL="0" indent="-144000">
              <a:lnSpc>
                <a:spcPts val="1780"/>
              </a:lnSpc>
              <a:spcBef>
                <a:spcPts val="1800"/>
              </a:spcBef>
              <a:spcAft>
                <a:spcPts val="500"/>
              </a:spcAft>
              <a:buClr>
                <a:srgbClr val="050F38"/>
              </a:buClr>
              <a:buFont typeface="Symbol" panose="05050102010706020507" pitchFamily="18" charset="2"/>
              <a:buChar char="·"/>
              <a:defRPr sz="1400" b="1" i="0">
                <a:solidFill>
                  <a:srgbClr val="051039"/>
                </a:solidFill>
                <a:latin typeface="Arial" panose="020B0604020202020204" pitchFamily="34" charset="0"/>
                <a:cs typeface="Arial" panose="020B0604020202020204" pitchFamily="34" charset="0"/>
              </a:defRPr>
            </a:lvl4pPr>
            <a:lvl5pPr marL="0" indent="0">
              <a:lnSpc>
                <a:spcPts val="1780"/>
              </a:lnSpc>
              <a:spcBef>
                <a:spcPts val="0"/>
              </a:spcBef>
              <a:buFontTx/>
              <a:buNone/>
              <a:defRPr sz="1400" b="0" i="0">
                <a:solidFill>
                  <a:srgbClr val="051039"/>
                </a:solidFill>
                <a:latin typeface="Arial" panose="020B0604020202020204" pitchFamily="34" charset="0"/>
                <a:cs typeface="Arial" panose="020B0604020202020204" pitchFamily="34" charset="0"/>
              </a:defRPr>
            </a:lvl5pPr>
          </a:lstStyle>
          <a:p>
            <a:pPr lvl="0"/>
            <a:r>
              <a:rPr lang="fr-FR"/>
              <a:t>Modifier les styles du texte du masque
Deuxième niveau
Troisième niveau
Quatrième niveau
Cinquième niveau</a:t>
            </a:r>
            <a:endParaRPr lang="fr-FR" dirty="0"/>
          </a:p>
        </p:txBody>
      </p:sp>
      <p:sp>
        <p:nvSpPr>
          <p:cNvPr id="13" name="Espace réservé du texte 13">
            <a:extLst>
              <a:ext uri="{FF2B5EF4-FFF2-40B4-BE49-F238E27FC236}">
                <a16:creationId xmlns:a16="http://schemas.microsoft.com/office/drawing/2014/main" id="{571B89F9-BC04-42E8-81FC-BC90EF560283}"/>
              </a:ext>
            </a:extLst>
          </p:cNvPr>
          <p:cNvSpPr>
            <a:spLocks noGrp="1"/>
          </p:cNvSpPr>
          <p:nvPr>
            <p:ph type="body" sz="quarter" idx="18"/>
          </p:nvPr>
        </p:nvSpPr>
        <p:spPr>
          <a:xfrm>
            <a:off x="971999" y="1859233"/>
            <a:ext cx="3820641" cy="4484720"/>
          </a:xfrm>
          <a:prstGeom prst="rect">
            <a:avLst/>
          </a:prstGeom>
        </p:spPr>
        <p:txBody>
          <a:bodyPr lIns="0" tIns="0" rIns="0" bIns="0"/>
          <a:lstStyle>
            <a:lvl1pPr marL="144000" indent="-144000">
              <a:lnSpc>
                <a:spcPct val="100000"/>
              </a:lnSpc>
              <a:spcBef>
                <a:spcPts val="2200"/>
              </a:spcBef>
              <a:spcAft>
                <a:spcPts val="500"/>
              </a:spcAft>
              <a:buClr>
                <a:schemeClr val="tx2"/>
              </a:buClr>
              <a:buSzPct val="120000"/>
              <a:buFont typeface="Manrope" pitchFamily="2" charset="0"/>
              <a:buChar char="•"/>
              <a:defRPr sz="1400" b="1" i="0" cap="none" baseline="0">
                <a:solidFill>
                  <a:srgbClr val="051039"/>
                </a:solidFill>
                <a:latin typeface="Arial" panose="020B0604020202020204" pitchFamily="34" charset="0"/>
                <a:cs typeface="Arial" panose="020B0604020202020204" pitchFamily="34" charset="0"/>
              </a:defRPr>
            </a:lvl1pPr>
            <a:lvl2pPr marL="0" indent="0">
              <a:lnSpc>
                <a:spcPct val="100000"/>
              </a:lnSpc>
              <a:spcBef>
                <a:spcPts val="0"/>
              </a:spcBef>
              <a:spcAft>
                <a:spcPts val="0"/>
              </a:spcAft>
              <a:buClr>
                <a:schemeClr val="tx2"/>
              </a:buClr>
              <a:buSzPct val="100000"/>
              <a:buFont typeface="Symbol" panose="05050102010706020507" pitchFamily="18" charset="2"/>
              <a:buNone/>
              <a:defRPr sz="1400" b="0" i="0">
                <a:solidFill>
                  <a:srgbClr val="051039"/>
                </a:solidFill>
                <a:latin typeface="Arial" panose="020B0604020202020204" pitchFamily="34" charset="0"/>
                <a:cs typeface="Arial" panose="020B0604020202020204" pitchFamily="34" charset="0"/>
              </a:defRPr>
            </a:lvl2pPr>
            <a:lvl3pPr marL="0" indent="0">
              <a:lnSpc>
                <a:spcPts val="1800"/>
              </a:lnSpc>
              <a:spcBef>
                <a:spcPts val="0"/>
              </a:spcBef>
              <a:buFontTx/>
              <a:buNone/>
              <a:defRPr sz="1400" b="0" i="0">
                <a:solidFill>
                  <a:srgbClr val="051039"/>
                </a:solidFill>
                <a:latin typeface="Arial" panose="020B0604020202020204" pitchFamily="34" charset="0"/>
                <a:cs typeface="Arial" panose="020B0604020202020204" pitchFamily="34" charset="0"/>
              </a:defRPr>
            </a:lvl3pPr>
            <a:lvl4pPr marL="142875" indent="-142875">
              <a:lnSpc>
                <a:spcPct val="100000"/>
              </a:lnSpc>
              <a:spcBef>
                <a:spcPts val="2200"/>
              </a:spcBef>
              <a:spcAft>
                <a:spcPts val="500"/>
              </a:spcAft>
              <a:buClr>
                <a:srgbClr val="050F38"/>
              </a:buClr>
              <a:buSzPct val="90000"/>
              <a:buFont typeface="Symbol" panose="05050102010706020507" pitchFamily="18" charset="2"/>
              <a:buChar char=""/>
              <a:defRPr sz="1400" b="1" i="0">
                <a:solidFill>
                  <a:srgbClr val="051039"/>
                </a:solidFill>
                <a:latin typeface="Arial" panose="020B0604020202020204" pitchFamily="34" charset="0"/>
                <a:cs typeface="Arial" panose="020B0604020202020204" pitchFamily="34" charset="0"/>
              </a:defRPr>
            </a:lvl4pPr>
            <a:lvl5pPr marL="0" indent="0">
              <a:lnSpc>
                <a:spcPct val="100000"/>
              </a:lnSpc>
              <a:spcBef>
                <a:spcPts val="0"/>
              </a:spcBef>
              <a:buClr>
                <a:schemeClr val="tx2"/>
              </a:buClr>
              <a:buSzPct val="115000"/>
              <a:buFontTx/>
              <a:buNone/>
              <a:tabLst/>
              <a:defRPr sz="1400" b="0" i="0">
                <a:solidFill>
                  <a:srgbClr val="051039"/>
                </a:solidFill>
                <a:latin typeface="Arial" panose="020B0604020202020204" pitchFamily="34" charset="0"/>
                <a:cs typeface="Arial" panose="020B0604020202020204" pitchFamily="34" charset="0"/>
              </a:defRPr>
            </a:lvl5pPr>
          </a:lstStyle>
          <a:p>
            <a:pPr lvl="0"/>
            <a:r>
              <a:rPr lang="fr-FR"/>
              <a:t>Modifier les styles du texte du masque
Deuxième niveau
Troisième niveau
Quatrième niveau
Cinquième niveau</a:t>
            </a:r>
            <a:endParaRPr lang="fr-FR" dirty="0"/>
          </a:p>
        </p:txBody>
      </p:sp>
    </p:spTree>
    <p:extLst>
      <p:ext uri="{BB962C8B-B14F-4D97-AF65-F5344CB8AC3E}">
        <p14:creationId xmlns:p14="http://schemas.microsoft.com/office/powerpoint/2010/main" val="22542695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TEXTE + PHOTO">
    <p:spTree>
      <p:nvGrpSpPr>
        <p:cNvPr id="1" name=""/>
        <p:cNvGrpSpPr/>
        <p:nvPr/>
      </p:nvGrpSpPr>
      <p:grpSpPr>
        <a:xfrm>
          <a:off x="0" y="0"/>
          <a:ext cx="0" cy="0"/>
          <a:chOff x="0" y="0"/>
          <a:chExt cx="0" cy="0"/>
        </a:xfrm>
      </p:grpSpPr>
      <p:sp>
        <p:nvSpPr>
          <p:cNvPr id="6" name="Espace réservé du numéro de diapositive 5">
            <a:extLst>
              <a:ext uri="{FF2B5EF4-FFF2-40B4-BE49-F238E27FC236}">
                <a16:creationId xmlns:a16="http://schemas.microsoft.com/office/drawing/2014/main" id="{129784CD-8B88-4734-8708-25C4DE6706DC}"/>
              </a:ext>
            </a:extLst>
          </p:cNvPr>
          <p:cNvSpPr>
            <a:spLocks noGrp="1"/>
          </p:cNvSpPr>
          <p:nvPr>
            <p:ph type="sldNum" sz="quarter" idx="12"/>
          </p:nvPr>
        </p:nvSpPr>
        <p:spPr>
          <a:xfrm>
            <a:off x="4724400" y="6563170"/>
            <a:ext cx="2743200" cy="218126"/>
          </a:xfrm>
          <a:prstGeom prst="rect">
            <a:avLst/>
          </a:prstGeom>
        </p:spPr>
        <p:txBody>
          <a:bodyPr/>
          <a:lstStyle>
            <a:lvl1pPr algn="ctr">
              <a:defRPr sz="800">
                <a:latin typeface="Arial" panose="020B0604020202020204" pitchFamily="34" charset="0"/>
                <a:cs typeface="Arial" panose="020B0604020202020204" pitchFamily="34" charset="0"/>
              </a:defRPr>
            </a:lvl1pPr>
          </a:lstStyle>
          <a:p>
            <a:fld id="{62EFFB25-4080-40B1-9961-9CC40DC7480F}" type="slidenum">
              <a:rPr lang="fr-FR" smtClean="0"/>
              <a:pPr/>
              <a:t>‹N°›</a:t>
            </a:fld>
            <a:endParaRPr lang="fr-FR"/>
          </a:p>
        </p:txBody>
      </p:sp>
      <p:pic>
        <p:nvPicPr>
          <p:cNvPr id="10" name="Image 9">
            <a:extLst>
              <a:ext uri="{FF2B5EF4-FFF2-40B4-BE49-F238E27FC236}">
                <a16:creationId xmlns:a16="http://schemas.microsoft.com/office/drawing/2014/main" id="{5E590B6E-DE2A-4F94-B00B-3CBA761AF37F}"/>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11822497" y="6571585"/>
            <a:ext cx="234000" cy="157531"/>
          </a:xfrm>
          <a:prstGeom prst="rect">
            <a:avLst/>
          </a:prstGeom>
        </p:spPr>
      </p:pic>
      <p:sp>
        <p:nvSpPr>
          <p:cNvPr id="13" name="Espace réservé pour une image  11">
            <a:extLst>
              <a:ext uri="{FF2B5EF4-FFF2-40B4-BE49-F238E27FC236}">
                <a16:creationId xmlns:a16="http://schemas.microsoft.com/office/drawing/2014/main" id="{326BD99A-3FB1-5843-A116-60389AB8C2ED}"/>
              </a:ext>
            </a:extLst>
          </p:cNvPr>
          <p:cNvSpPr>
            <a:spLocks noGrp="1"/>
          </p:cNvSpPr>
          <p:nvPr>
            <p:ph type="pic" sz="quarter" idx="25"/>
          </p:nvPr>
        </p:nvSpPr>
        <p:spPr>
          <a:xfrm>
            <a:off x="958710" y="2177143"/>
            <a:ext cx="3428233" cy="4293063"/>
          </a:xfrm>
          <a:prstGeom prst="rect">
            <a:avLst/>
          </a:prstGeom>
        </p:spPr>
        <p:txBody>
          <a:bodyPr/>
          <a:lstStyle/>
          <a:p>
            <a:r>
              <a:rPr lang="fr-FR"/>
              <a:t>Cliquez sur l'icône pour ajouter une image</a:t>
            </a:r>
            <a:endParaRPr lang="fr-FR" dirty="0"/>
          </a:p>
        </p:txBody>
      </p:sp>
      <p:sp>
        <p:nvSpPr>
          <p:cNvPr id="18" name="Espace réservé pour une image  11">
            <a:extLst>
              <a:ext uri="{FF2B5EF4-FFF2-40B4-BE49-F238E27FC236}">
                <a16:creationId xmlns:a16="http://schemas.microsoft.com/office/drawing/2014/main" id="{D903A62A-BD13-B540-8CC0-EE324C1714A0}"/>
              </a:ext>
            </a:extLst>
          </p:cNvPr>
          <p:cNvSpPr>
            <a:spLocks noGrp="1"/>
          </p:cNvSpPr>
          <p:nvPr>
            <p:ph type="pic" sz="quarter" idx="26"/>
          </p:nvPr>
        </p:nvSpPr>
        <p:spPr>
          <a:xfrm>
            <a:off x="4676487" y="2177143"/>
            <a:ext cx="3428233" cy="4293063"/>
          </a:xfrm>
          <a:prstGeom prst="rect">
            <a:avLst/>
          </a:prstGeom>
        </p:spPr>
        <p:txBody>
          <a:bodyPr/>
          <a:lstStyle/>
          <a:p>
            <a:r>
              <a:rPr lang="fr-FR"/>
              <a:t>Cliquez sur l'icône pour ajouter une image</a:t>
            </a:r>
            <a:endParaRPr lang="fr-FR" dirty="0"/>
          </a:p>
        </p:txBody>
      </p:sp>
      <p:sp>
        <p:nvSpPr>
          <p:cNvPr id="19" name="Espace réservé pour une image  11">
            <a:extLst>
              <a:ext uri="{FF2B5EF4-FFF2-40B4-BE49-F238E27FC236}">
                <a16:creationId xmlns:a16="http://schemas.microsoft.com/office/drawing/2014/main" id="{D0381A39-468E-4743-9A39-E967EC748981}"/>
              </a:ext>
            </a:extLst>
          </p:cNvPr>
          <p:cNvSpPr>
            <a:spLocks noGrp="1"/>
          </p:cNvSpPr>
          <p:nvPr>
            <p:ph type="pic" sz="quarter" idx="27"/>
          </p:nvPr>
        </p:nvSpPr>
        <p:spPr>
          <a:xfrm>
            <a:off x="8394264" y="2177143"/>
            <a:ext cx="3428233" cy="4293063"/>
          </a:xfrm>
          <a:prstGeom prst="rect">
            <a:avLst/>
          </a:prstGeom>
        </p:spPr>
        <p:txBody>
          <a:bodyPr/>
          <a:lstStyle/>
          <a:p>
            <a:r>
              <a:rPr lang="fr-FR"/>
              <a:t>Cliquez sur l'icône pour ajouter une image</a:t>
            </a:r>
            <a:endParaRPr lang="fr-FR" dirty="0"/>
          </a:p>
        </p:txBody>
      </p:sp>
      <p:sp>
        <p:nvSpPr>
          <p:cNvPr id="8" name="Espace réservé du texte 13">
            <a:extLst>
              <a:ext uri="{FF2B5EF4-FFF2-40B4-BE49-F238E27FC236}">
                <a16:creationId xmlns:a16="http://schemas.microsoft.com/office/drawing/2014/main" id="{BD8A3688-88BD-4DB5-8837-22B9832D006B}"/>
              </a:ext>
            </a:extLst>
          </p:cNvPr>
          <p:cNvSpPr>
            <a:spLocks noGrp="1"/>
          </p:cNvSpPr>
          <p:nvPr>
            <p:ph type="body" sz="quarter" idx="14"/>
          </p:nvPr>
        </p:nvSpPr>
        <p:spPr>
          <a:xfrm>
            <a:off x="972000" y="504522"/>
            <a:ext cx="10850497" cy="971853"/>
          </a:xfrm>
          <a:prstGeom prst="rect">
            <a:avLst/>
          </a:prstGeom>
        </p:spPr>
        <p:txBody>
          <a:bodyPr lIns="0" tIns="0" rIns="0" bIns="0"/>
          <a:lstStyle>
            <a:lvl1pPr marL="0" indent="0">
              <a:lnSpc>
                <a:spcPct val="100000"/>
              </a:lnSpc>
              <a:spcBef>
                <a:spcPts val="0"/>
              </a:spcBef>
              <a:spcAft>
                <a:spcPts val="0"/>
              </a:spcAft>
              <a:buFontTx/>
              <a:buNone/>
              <a:defRPr sz="3900" b="1" i="0" cap="all" baseline="0">
                <a:solidFill>
                  <a:srgbClr val="051039"/>
                </a:solidFill>
                <a:latin typeface="Arial" panose="020B0604020202020204" pitchFamily="34" charset="0"/>
                <a:cs typeface="Arial" panose="020B0604020202020204" pitchFamily="34" charset="0"/>
              </a:defRPr>
            </a:lvl1pPr>
            <a:lvl2pPr marL="0" indent="0">
              <a:lnSpc>
                <a:spcPct val="100000"/>
              </a:lnSpc>
              <a:spcBef>
                <a:spcPts val="300"/>
              </a:spcBef>
              <a:spcAft>
                <a:spcPts val="0"/>
              </a:spcAft>
              <a:buClr>
                <a:schemeClr val="tx2"/>
              </a:buClr>
              <a:buSzPct val="100000"/>
              <a:buFontTx/>
              <a:buNone/>
              <a:defRPr sz="1700" b="1" i="0" cap="all" spc="600" baseline="0">
                <a:solidFill>
                  <a:schemeClr val="accent2"/>
                </a:solidFill>
                <a:latin typeface="Arial" panose="020B0604020202020204" pitchFamily="34" charset="0"/>
                <a:cs typeface="Arial" panose="020B0604020202020204" pitchFamily="34" charset="0"/>
              </a:defRPr>
            </a:lvl2pPr>
            <a:lvl3pPr marL="0" indent="0">
              <a:lnSpc>
                <a:spcPts val="1780"/>
              </a:lnSpc>
              <a:spcBef>
                <a:spcPts val="0"/>
              </a:spcBef>
              <a:buFontTx/>
              <a:buNone/>
              <a:defRPr sz="1400" b="0" i="0">
                <a:solidFill>
                  <a:srgbClr val="051039"/>
                </a:solidFill>
                <a:latin typeface="Arial" panose="020B0604020202020204" pitchFamily="34" charset="0"/>
                <a:cs typeface="Arial" panose="020B0604020202020204" pitchFamily="34" charset="0"/>
              </a:defRPr>
            </a:lvl3pPr>
            <a:lvl4pPr marL="0" indent="-144000">
              <a:lnSpc>
                <a:spcPts val="1780"/>
              </a:lnSpc>
              <a:spcBef>
                <a:spcPts val="1800"/>
              </a:spcBef>
              <a:spcAft>
                <a:spcPts val="500"/>
              </a:spcAft>
              <a:buClr>
                <a:srgbClr val="050F38"/>
              </a:buClr>
              <a:buFont typeface="Symbol" panose="05050102010706020507" pitchFamily="18" charset="2"/>
              <a:buChar char="·"/>
              <a:defRPr sz="1400" b="1" i="0">
                <a:solidFill>
                  <a:srgbClr val="051039"/>
                </a:solidFill>
                <a:latin typeface="Arial" panose="020B0604020202020204" pitchFamily="34" charset="0"/>
                <a:cs typeface="Arial" panose="020B0604020202020204" pitchFamily="34" charset="0"/>
              </a:defRPr>
            </a:lvl4pPr>
            <a:lvl5pPr marL="0" indent="0">
              <a:lnSpc>
                <a:spcPts val="1780"/>
              </a:lnSpc>
              <a:spcBef>
                <a:spcPts val="0"/>
              </a:spcBef>
              <a:buFontTx/>
              <a:buNone/>
              <a:defRPr sz="1400" b="0" i="0">
                <a:solidFill>
                  <a:srgbClr val="051039"/>
                </a:solidFill>
                <a:latin typeface="Arial" panose="020B0604020202020204" pitchFamily="34" charset="0"/>
                <a:cs typeface="Arial" panose="020B0604020202020204" pitchFamily="34" charset="0"/>
              </a:defRPr>
            </a:lvl5pPr>
          </a:lstStyle>
          <a:p>
            <a:pPr lvl="0"/>
            <a:r>
              <a:rPr lang="fr-FR"/>
              <a:t>Modifier les styles du texte du masque
Deuxième niveau
Troisième niveau
Quatrième niveau
Cinquième niveau</a:t>
            </a:r>
            <a:endParaRPr lang="fr-FR" dirty="0"/>
          </a:p>
        </p:txBody>
      </p:sp>
    </p:spTree>
    <p:extLst>
      <p:ext uri="{BB962C8B-B14F-4D97-AF65-F5344CB8AC3E}">
        <p14:creationId xmlns:p14="http://schemas.microsoft.com/office/powerpoint/2010/main" val="17052974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E 2 colonnes">
    <p:spTree>
      <p:nvGrpSpPr>
        <p:cNvPr id="1" name=""/>
        <p:cNvGrpSpPr/>
        <p:nvPr/>
      </p:nvGrpSpPr>
      <p:grpSpPr>
        <a:xfrm>
          <a:off x="0" y="0"/>
          <a:ext cx="0" cy="0"/>
          <a:chOff x="0" y="0"/>
          <a:chExt cx="0" cy="0"/>
        </a:xfrm>
      </p:grpSpPr>
      <p:sp>
        <p:nvSpPr>
          <p:cNvPr id="6" name="Espace réservé du numéro de diapositive 5">
            <a:extLst>
              <a:ext uri="{FF2B5EF4-FFF2-40B4-BE49-F238E27FC236}">
                <a16:creationId xmlns:a16="http://schemas.microsoft.com/office/drawing/2014/main" id="{129784CD-8B88-4734-8708-25C4DE6706DC}"/>
              </a:ext>
            </a:extLst>
          </p:cNvPr>
          <p:cNvSpPr>
            <a:spLocks noGrp="1"/>
          </p:cNvSpPr>
          <p:nvPr>
            <p:ph type="sldNum" sz="quarter" idx="12"/>
          </p:nvPr>
        </p:nvSpPr>
        <p:spPr>
          <a:xfrm>
            <a:off x="4724400" y="6563170"/>
            <a:ext cx="2743200" cy="218126"/>
          </a:xfrm>
          <a:prstGeom prst="rect">
            <a:avLst/>
          </a:prstGeom>
        </p:spPr>
        <p:txBody>
          <a:bodyPr/>
          <a:lstStyle>
            <a:lvl1pPr algn="ctr">
              <a:defRPr sz="800">
                <a:latin typeface="Arial" panose="020B0604020202020204" pitchFamily="34" charset="0"/>
                <a:cs typeface="Arial" panose="020B0604020202020204" pitchFamily="34" charset="0"/>
              </a:defRPr>
            </a:lvl1pPr>
          </a:lstStyle>
          <a:p>
            <a:fld id="{62EFFB25-4080-40B1-9961-9CC40DC7480F}" type="slidenum">
              <a:rPr lang="fr-FR" smtClean="0"/>
              <a:pPr/>
              <a:t>‹N°›</a:t>
            </a:fld>
            <a:endParaRPr lang="fr-FR"/>
          </a:p>
        </p:txBody>
      </p:sp>
      <p:pic>
        <p:nvPicPr>
          <p:cNvPr id="10" name="Image 9">
            <a:extLst>
              <a:ext uri="{FF2B5EF4-FFF2-40B4-BE49-F238E27FC236}">
                <a16:creationId xmlns:a16="http://schemas.microsoft.com/office/drawing/2014/main" id="{5E590B6E-DE2A-4F94-B00B-3CBA761AF37F}"/>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11822497" y="6571585"/>
            <a:ext cx="234000" cy="157531"/>
          </a:xfrm>
          <a:prstGeom prst="rect">
            <a:avLst/>
          </a:prstGeom>
        </p:spPr>
      </p:pic>
      <p:sp>
        <p:nvSpPr>
          <p:cNvPr id="7" name="Espace réservé du texte 13">
            <a:extLst>
              <a:ext uri="{FF2B5EF4-FFF2-40B4-BE49-F238E27FC236}">
                <a16:creationId xmlns:a16="http://schemas.microsoft.com/office/drawing/2014/main" id="{0C5C7867-29F0-41FB-878C-117AF8E35098}"/>
              </a:ext>
            </a:extLst>
          </p:cNvPr>
          <p:cNvSpPr>
            <a:spLocks noGrp="1"/>
          </p:cNvSpPr>
          <p:nvPr>
            <p:ph type="body" sz="quarter" idx="14"/>
          </p:nvPr>
        </p:nvSpPr>
        <p:spPr>
          <a:xfrm>
            <a:off x="971999" y="504522"/>
            <a:ext cx="9038775" cy="971853"/>
          </a:xfrm>
          <a:prstGeom prst="rect">
            <a:avLst/>
          </a:prstGeom>
        </p:spPr>
        <p:txBody>
          <a:bodyPr lIns="0" tIns="0" rIns="0" bIns="0"/>
          <a:lstStyle>
            <a:lvl1pPr marL="0" indent="0">
              <a:lnSpc>
                <a:spcPct val="100000"/>
              </a:lnSpc>
              <a:spcBef>
                <a:spcPts val="0"/>
              </a:spcBef>
              <a:spcAft>
                <a:spcPts val="0"/>
              </a:spcAft>
              <a:buFontTx/>
              <a:buNone/>
              <a:defRPr sz="3900" b="1" i="0" cap="all" baseline="0">
                <a:solidFill>
                  <a:srgbClr val="051039"/>
                </a:solidFill>
                <a:latin typeface="Arial" panose="020B0604020202020204" pitchFamily="34" charset="0"/>
                <a:cs typeface="Arial" panose="020B0604020202020204" pitchFamily="34" charset="0"/>
              </a:defRPr>
            </a:lvl1pPr>
            <a:lvl2pPr marL="0" indent="0">
              <a:lnSpc>
                <a:spcPct val="100000"/>
              </a:lnSpc>
              <a:spcBef>
                <a:spcPts val="300"/>
              </a:spcBef>
              <a:spcAft>
                <a:spcPts val="0"/>
              </a:spcAft>
              <a:buClr>
                <a:schemeClr val="tx2"/>
              </a:buClr>
              <a:buSzPct val="100000"/>
              <a:buFontTx/>
              <a:buNone/>
              <a:defRPr sz="1700" b="1" i="0" cap="all" spc="600" baseline="0">
                <a:solidFill>
                  <a:schemeClr val="accent2"/>
                </a:solidFill>
                <a:latin typeface="Arial" panose="020B0604020202020204" pitchFamily="34" charset="0"/>
                <a:cs typeface="Arial" panose="020B0604020202020204" pitchFamily="34" charset="0"/>
              </a:defRPr>
            </a:lvl2pPr>
            <a:lvl3pPr marL="0" indent="0">
              <a:lnSpc>
                <a:spcPts val="1780"/>
              </a:lnSpc>
              <a:spcBef>
                <a:spcPts val="0"/>
              </a:spcBef>
              <a:buFontTx/>
              <a:buNone/>
              <a:defRPr sz="1400" b="0" i="0">
                <a:solidFill>
                  <a:srgbClr val="051039"/>
                </a:solidFill>
                <a:latin typeface="Arial" panose="020B0604020202020204" pitchFamily="34" charset="0"/>
                <a:cs typeface="Arial" panose="020B0604020202020204" pitchFamily="34" charset="0"/>
              </a:defRPr>
            </a:lvl3pPr>
            <a:lvl4pPr marL="0" indent="-144000">
              <a:lnSpc>
                <a:spcPts val="1780"/>
              </a:lnSpc>
              <a:spcBef>
                <a:spcPts val="1800"/>
              </a:spcBef>
              <a:spcAft>
                <a:spcPts val="500"/>
              </a:spcAft>
              <a:buClr>
                <a:srgbClr val="050F38"/>
              </a:buClr>
              <a:buFont typeface="Symbol" panose="05050102010706020507" pitchFamily="18" charset="2"/>
              <a:buChar char="·"/>
              <a:defRPr sz="1400" b="1" i="0">
                <a:solidFill>
                  <a:srgbClr val="051039"/>
                </a:solidFill>
                <a:latin typeface="Arial" panose="020B0604020202020204" pitchFamily="34" charset="0"/>
                <a:cs typeface="Arial" panose="020B0604020202020204" pitchFamily="34" charset="0"/>
              </a:defRPr>
            </a:lvl4pPr>
            <a:lvl5pPr marL="0" indent="0">
              <a:lnSpc>
                <a:spcPts val="1780"/>
              </a:lnSpc>
              <a:spcBef>
                <a:spcPts val="0"/>
              </a:spcBef>
              <a:buFontTx/>
              <a:buNone/>
              <a:defRPr sz="1400" b="0" i="0">
                <a:solidFill>
                  <a:srgbClr val="051039"/>
                </a:solidFill>
                <a:latin typeface="Arial" panose="020B0604020202020204" pitchFamily="34" charset="0"/>
                <a:cs typeface="Arial" panose="020B0604020202020204" pitchFamily="34" charset="0"/>
              </a:defRPr>
            </a:lvl5pPr>
          </a:lstStyle>
          <a:p>
            <a:pPr lvl="0"/>
            <a:r>
              <a:rPr lang="fr-FR"/>
              <a:t>Modifier les styles du texte du masque
Deuxième niveau
Troisième niveau
Quatrième niveau
Cinquième niveau</a:t>
            </a:r>
          </a:p>
        </p:txBody>
      </p:sp>
      <p:sp>
        <p:nvSpPr>
          <p:cNvPr id="14" name="Espace réservé du texte 13">
            <a:extLst>
              <a:ext uri="{FF2B5EF4-FFF2-40B4-BE49-F238E27FC236}">
                <a16:creationId xmlns:a16="http://schemas.microsoft.com/office/drawing/2014/main" id="{4D6E8DCC-811E-41EF-89E1-67DF7DA4B665}"/>
              </a:ext>
            </a:extLst>
          </p:cNvPr>
          <p:cNvSpPr>
            <a:spLocks noGrp="1"/>
          </p:cNvSpPr>
          <p:nvPr>
            <p:ph type="body" sz="quarter" idx="18"/>
          </p:nvPr>
        </p:nvSpPr>
        <p:spPr>
          <a:xfrm>
            <a:off x="971999" y="1847735"/>
            <a:ext cx="4190550" cy="4362566"/>
          </a:xfrm>
          <a:prstGeom prst="rect">
            <a:avLst/>
          </a:prstGeom>
        </p:spPr>
        <p:txBody>
          <a:bodyPr lIns="0" tIns="0" rIns="0" bIns="0"/>
          <a:lstStyle>
            <a:lvl1pPr marL="0" indent="0">
              <a:lnSpc>
                <a:spcPct val="100000"/>
              </a:lnSpc>
              <a:spcBef>
                <a:spcPts val="0"/>
              </a:spcBef>
              <a:spcAft>
                <a:spcPts val="500"/>
              </a:spcAft>
              <a:buFontTx/>
              <a:buNone/>
              <a:defRPr sz="1400" b="1" i="0" cap="all" baseline="0">
                <a:solidFill>
                  <a:srgbClr val="051039"/>
                </a:solidFill>
                <a:latin typeface="Arial" panose="020B0604020202020204" pitchFamily="34" charset="0"/>
                <a:cs typeface="Arial" panose="020B0604020202020204" pitchFamily="34" charset="0"/>
              </a:defRPr>
            </a:lvl1pPr>
            <a:lvl2pPr marL="0" indent="0">
              <a:lnSpc>
                <a:spcPct val="100000"/>
              </a:lnSpc>
              <a:spcBef>
                <a:spcPts val="1800"/>
              </a:spcBef>
              <a:spcAft>
                <a:spcPts val="1800"/>
              </a:spcAft>
              <a:buClr>
                <a:schemeClr val="tx2"/>
              </a:buClr>
              <a:buSzPct val="100000"/>
              <a:buFont typeface="Symbol" panose="05050102010706020507" pitchFamily="18" charset="2"/>
              <a:buNone/>
              <a:defRPr sz="1400" b="1" i="0">
                <a:solidFill>
                  <a:srgbClr val="051039"/>
                </a:solidFill>
                <a:latin typeface="Arial" panose="020B0604020202020204" pitchFamily="34" charset="0"/>
                <a:cs typeface="Arial" panose="020B0604020202020204" pitchFamily="34" charset="0"/>
              </a:defRPr>
            </a:lvl2pPr>
            <a:lvl3pPr marL="0" indent="0">
              <a:lnSpc>
                <a:spcPts val="1800"/>
              </a:lnSpc>
              <a:spcBef>
                <a:spcPts val="0"/>
              </a:spcBef>
              <a:buFontTx/>
              <a:buNone/>
              <a:defRPr sz="1400" b="0" i="0">
                <a:solidFill>
                  <a:srgbClr val="051039"/>
                </a:solidFill>
                <a:latin typeface="Arial" panose="020B0604020202020204" pitchFamily="34" charset="0"/>
                <a:cs typeface="Arial" panose="020B0604020202020204" pitchFamily="34" charset="0"/>
              </a:defRPr>
            </a:lvl3pPr>
            <a:lvl4pPr marL="0" indent="-144000">
              <a:lnSpc>
                <a:spcPct val="100000"/>
              </a:lnSpc>
              <a:spcBef>
                <a:spcPts val="1800"/>
              </a:spcBef>
              <a:spcAft>
                <a:spcPts val="500"/>
              </a:spcAft>
              <a:buClr>
                <a:srgbClr val="050F38"/>
              </a:buClr>
              <a:buFont typeface="Symbol" panose="05050102010706020507" pitchFamily="18" charset="2"/>
              <a:buChar char="·"/>
              <a:defRPr sz="1400" b="1" i="0">
                <a:solidFill>
                  <a:srgbClr val="051039"/>
                </a:solidFill>
                <a:latin typeface="Arial" panose="020B0604020202020204" pitchFamily="34" charset="0"/>
                <a:cs typeface="Arial" panose="020B0604020202020204" pitchFamily="34" charset="0"/>
              </a:defRPr>
            </a:lvl4pPr>
            <a:lvl5pPr marL="0" indent="0">
              <a:lnSpc>
                <a:spcPct val="100000"/>
              </a:lnSpc>
              <a:spcBef>
                <a:spcPts val="0"/>
              </a:spcBef>
              <a:buFontTx/>
              <a:buNone/>
              <a:defRPr sz="1400" b="0" i="0">
                <a:solidFill>
                  <a:srgbClr val="051039"/>
                </a:solidFill>
                <a:latin typeface="Arial" panose="020B0604020202020204" pitchFamily="34" charset="0"/>
                <a:cs typeface="Arial" panose="020B0604020202020204" pitchFamily="34" charset="0"/>
              </a:defRPr>
            </a:lvl5pPr>
          </a:lstStyle>
          <a:p>
            <a:pPr lvl="0"/>
            <a:r>
              <a:rPr lang="fr-FR"/>
              <a:t>Modifier les styles du texte du masque
Deuxième niveau
Troisième niveau
Quatrième niveau
Cinquième niveau</a:t>
            </a:r>
            <a:endParaRPr lang="fr-FR" dirty="0"/>
          </a:p>
        </p:txBody>
      </p:sp>
      <p:sp>
        <p:nvSpPr>
          <p:cNvPr id="11" name="Espace réservé du texte 13">
            <a:extLst>
              <a:ext uri="{FF2B5EF4-FFF2-40B4-BE49-F238E27FC236}">
                <a16:creationId xmlns:a16="http://schemas.microsoft.com/office/drawing/2014/main" id="{DCD9EF14-9D83-400D-9A4A-09B0E52FE829}"/>
              </a:ext>
            </a:extLst>
          </p:cNvPr>
          <p:cNvSpPr>
            <a:spLocks noGrp="1"/>
          </p:cNvSpPr>
          <p:nvPr>
            <p:ph type="body" sz="quarter" idx="19"/>
          </p:nvPr>
        </p:nvSpPr>
        <p:spPr>
          <a:xfrm>
            <a:off x="5702133" y="1850307"/>
            <a:ext cx="4190550" cy="4362566"/>
          </a:xfrm>
          <a:prstGeom prst="rect">
            <a:avLst/>
          </a:prstGeom>
        </p:spPr>
        <p:txBody>
          <a:bodyPr lIns="0" tIns="0" rIns="0" bIns="0"/>
          <a:lstStyle>
            <a:lvl1pPr marL="0" indent="0">
              <a:lnSpc>
                <a:spcPct val="100000"/>
              </a:lnSpc>
              <a:spcBef>
                <a:spcPts val="0"/>
              </a:spcBef>
              <a:spcAft>
                <a:spcPts val="500"/>
              </a:spcAft>
              <a:buFontTx/>
              <a:buNone/>
              <a:defRPr sz="1400" b="1" i="0" cap="all" baseline="0">
                <a:solidFill>
                  <a:srgbClr val="051039"/>
                </a:solidFill>
                <a:latin typeface="Arial" panose="020B0604020202020204" pitchFamily="34" charset="0"/>
                <a:cs typeface="Arial" panose="020B0604020202020204" pitchFamily="34" charset="0"/>
              </a:defRPr>
            </a:lvl1pPr>
            <a:lvl2pPr marL="0" indent="0">
              <a:lnSpc>
                <a:spcPct val="100000"/>
              </a:lnSpc>
              <a:spcBef>
                <a:spcPts val="1800"/>
              </a:spcBef>
              <a:spcAft>
                <a:spcPts val="1800"/>
              </a:spcAft>
              <a:buClr>
                <a:schemeClr val="tx2"/>
              </a:buClr>
              <a:buSzPct val="100000"/>
              <a:buFont typeface="Symbol" panose="05050102010706020507" pitchFamily="18" charset="2"/>
              <a:buNone/>
              <a:defRPr sz="1400" b="1" i="0">
                <a:solidFill>
                  <a:srgbClr val="051039"/>
                </a:solidFill>
                <a:latin typeface="Arial" panose="020B0604020202020204" pitchFamily="34" charset="0"/>
                <a:cs typeface="Arial" panose="020B0604020202020204" pitchFamily="34" charset="0"/>
              </a:defRPr>
            </a:lvl2pPr>
            <a:lvl3pPr marL="0" indent="0">
              <a:lnSpc>
                <a:spcPts val="1800"/>
              </a:lnSpc>
              <a:spcBef>
                <a:spcPts val="0"/>
              </a:spcBef>
              <a:buFontTx/>
              <a:buNone/>
              <a:defRPr sz="1400" b="0" i="0">
                <a:solidFill>
                  <a:srgbClr val="051039"/>
                </a:solidFill>
                <a:latin typeface="Arial" panose="020B0604020202020204" pitchFamily="34" charset="0"/>
                <a:cs typeface="Arial" panose="020B0604020202020204" pitchFamily="34" charset="0"/>
              </a:defRPr>
            </a:lvl3pPr>
            <a:lvl4pPr marL="0" indent="-144000">
              <a:lnSpc>
                <a:spcPct val="100000"/>
              </a:lnSpc>
              <a:spcBef>
                <a:spcPts val="1800"/>
              </a:spcBef>
              <a:spcAft>
                <a:spcPts val="500"/>
              </a:spcAft>
              <a:buClr>
                <a:srgbClr val="050F38"/>
              </a:buClr>
              <a:buFont typeface="Symbol" panose="05050102010706020507" pitchFamily="18" charset="2"/>
              <a:buChar char="·"/>
              <a:defRPr sz="1400" b="1" i="0">
                <a:solidFill>
                  <a:srgbClr val="051039"/>
                </a:solidFill>
                <a:latin typeface="Arial" panose="020B0604020202020204" pitchFamily="34" charset="0"/>
                <a:cs typeface="Arial" panose="020B0604020202020204" pitchFamily="34" charset="0"/>
              </a:defRPr>
            </a:lvl4pPr>
            <a:lvl5pPr marL="0" indent="0">
              <a:lnSpc>
                <a:spcPct val="100000"/>
              </a:lnSpc>
              <a:spcBef>
                <a:spcPts val="0"/>
              </a:spcBef>
              <a:buFontTx/>
              <a:buNone/>
              <a:defRPr sz="1400" b="0" i="0">
                <a:solidFill>
                  <a:srgbClr val="051039"/>
                </a:solidFill>
                <a:latin typeface="Arial" panose="020B0604020202020204" pitchFamily="34" charset="0"/>
                <a:cs typeface="Arial" panose="020B0604020202020204" pitchFamily="34" charset="0"/>
              </a:defRPr>
            </a:lvl5pPr>
          </a:lstStyle>
          <a:p>
            <a:pPr lvl="0"/>
            <a:r>
              <a:rPr lang="fr-FR"/>
              <a:t>Modifier les styles du texte du masque
Deuxième niveau
Troisième niveau
Quatrième niveau
Cinquième niveau</a:t>
            </a:r>
            <a:endParaRPr lang="fr-FR" dirty="0"/>
          </a:p>
        </p:txBody>
      </p:sp>
    </p:spTree>
    <p:extLst>
      <p:ext uri="{BB962C8B-B14F-4D97-AF65-F5344CB8AC3E}">
        <p14:creationId xmlns:p14="http://schemas.microsoft.com/office/powerpoint/2010/main" val="46919953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RE ET TEXTE ">
    <p:spTree>
      <p:nvGrpSpPr>
        <p:cNvPr id="1" name=""/>
        <p:cNvGrpSpPr/>
        <p:nvPr/>
      </p:nvGrpSpPr>
      <p:grpSpPr>
        <a:xfrm>
          <a:off x="0" y="0"/>
          <a:ext cx="0" cy="0"/>
          <a:chOff x="0" y="0"/>
          <a:chExt cx="0" cy="0"/>
        </a:xfrm>
      </p:grpSpPr>
      <p:sp>
        <p:nvSpPr>
          <p:cNvPr id="6" name="Espace réservé du numéro de diapositive 5">
            <a:extLst>
              <a:ext uri="{FF2B5EF4-FFF2-40B4-BE49-F238E27FC236}">
                <a16:creationId xmlns:a16="http://schemas.microsoft.com/office/drawing/2014/main" id="{129784CD-8B88-4734-8708-25C4DE6706DC}"/>
              </a:ext>
            </a:extLst>
          </p:cNvPr>
          <p:cNvSpPr>
            <a:spLocks noGrp="1"/>
          </p:cNvSpPr>
          <p:nvPr>
            <p:ph type="sldNum" sz="quarter" idx="12"/>
          </p:nvPr>
        </p:nvSpPr>
        <p:spPr>
          <a:xfrm>
            <a:off x="4724400" y="6563170"/>
            <a:ext cx="2743200" cy="218126"/>
          </a:xfrm>
          <a:prstGeom prst="rect">
            <a:avLst/>
          </a:prstGeom>
        </p:spPr>
        <p:txBody>
          <a:bodyPr/>
          <a:lstStyle>
            <a:lvl1pPr algn="ctr">
              <a:defRPr sz="800">
                <a:latin typeface="Arial" panose="020B0604020202020204" pitchFamily="34" charset="0"/>
                <a:cs typeface="Arial" panose="020B0604020202020204" pitchFamily="34" charset="0"/>
              </a:defRPr>
            </a:lvl1pPr>
          </a:lstStyle>
          <a:p>
            <a:fld id="{62EFFB25-4080-40B1-9961-9CC40DC7480F}" type="slidenum">
              <a:rPr lang="fr-FR" smtClean="0"/>
              <a:pPr/>
              <a:t>‹N°›</a:t>
            </a:fld>
            <a:endParaRPr lang="fr-FR"/>
          </a:p>
        </p:txBody>
      </p:sp>
      <p:pic>
        <p:nvPicPr>
          <p:cNvPr id="10" name="Image 9">
            <a:extLst>
              <a:ext uri="{FF2B5EF4-FFF2-40B4-BE49-F238E27FC236}">
                <a16:creationId xmlns:a16="http://schemas.microsoft.com/office/drawing/2014/main" id="{5E590B6E-DE2A-4F94-B00B-3CBA761AF37F}"/>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11915339" y="6571585"/>
            <a:ext cx="141158" cy="95029"/>
          </a:xfrm>
          <a:prstGeom prst="rect">
            <a:avLst/>
          </a:prstGeom>
        </p:spPr>
      </p:pic>
      <p:sp>
        <p:nvSpPr>
          <p:cNvPr id="7" name="Espace réservé du texte 13">
            <a:extLst>
              <a:ext uri="{FF2B5EF4-FFF2-40B4-BE49-F238E27FC236}">
                <a16:creationId xmlns:a16="http://schemas.microsoft.com/office/drawing/2014/main" id="{0C5C7867-29F0-41FB-878C-117AF8E35098}"/>
              </a:ext>
            </a:extLst>
          </p:cNvPr>
          <p:cNvSpPr>
            <a:spLocks noGrp="1"/>
          </p:cNvSpPr>
          <p:nvPr>
            <p:ph type="body" sz="quarter" idx="14"/>
          </p:nvPr>
        </p:nvSpPr>
        <p:spPr>
          <a:xfrm>
            <a:off x="971999" y="504522"/>
            <a:ext cx="9038775" cy="971853"/>
          </a:xfrm>
          <a:prstGeom prst="rect">
            <a:avLst/>
          </a:prstGeom>
        </p:spPr>
        <p:txBody>
          <a:bodyPr lIns="0" tIns="0" rIns="0" bIns="0"/>
          <a:lstStyle>
            <a:lvl1pPr marL="0" indent="0">
              <a:lnSpc>
                <a:spcPct val="100000"/>
              </a:lnSpc>
              <a:spcBef>
                <a:spcPts val="0"/>
              </a:spcBef>
              <a:spcAft>
                <a:spcPts val="0"/>
              </a:spcAft>
              <a:buFontTx/>
              <a:buNone/>
              <a:defRPr sz="3900" b="1" i="0" cap="all" baseline="0">
                <a:solidFill>
                  <a:srgbClr val="051039"/>
                </a:solidFill>
                <a:latin typeface="Arial" panose="020B0604020202020204" pitchFamily="34" charset="0"/>
                <a:cs typeface="Arial" panose="020B0604020202020204" pitchFamily="34" charset="0"/>
              </a:defRPr>
            </a:lvl1pPr>
            <a:lvl2pPr marL="0" indent="0">
              <a:lnSpc>
                <a:spcPct val="100000"/>
              </a:lnSpc>
              <a:spcBef>
                <a:spcPts val="300"/>
              </a:spcBef>
              <a:spcAft>
                <a:spcPts val="0"/>
              </a:spcAft>
              <a:buClr>
                <a:schemeClr val="tx2"/>
              </a:buClr>
              <a:buSzPct val="100000"/>
              <a:buFontTx/>
              <a:buNone/>
              <a:defRPr sz="1700" b="1" i="0" cap="all" spc="600" baseline="0">
                <a:solidFill>
                  <a:schemeClr val="accent2"/>
                </a:solidFill>
                <a:latin typeface="Arial" panose="020B0604020202020204" pitchFamily="34" charset="0"/>
                <a:cs typeface="Arial" panose="020B0604020202020204" pitchFamily="34" charset="0"/>
              </a:defRPr>
            </a:lvl2pPr>
            <a:lvl3pPr marL="0" indent="0">
              <a:lnSpc>
                <a:spcPts val="1780"/>
              </a:lnSpc>
              <a:spcBef>
                <a:spcPts val="0"/>
              </a:spcBef>
              <a:buFontTx/>
              <a:buNone/>
              <a:defRPr sz="1400" b="0" i="0">
                <a:solidFill>
                  <a:srgbClr val="051039"/>
                </a:solidFill>
                <a:latin typeface="Arial" panose="020B0604020202020204" pitchFamily="34" charset="0"/>
                <a:cs typeface="Arial" panose="020B0604020202020204" pitchFamily="34" charset="0"/>
              </a:defRPr>
            </a:lvl3pPr>
            <a:lvl4pPr marL="0" indent="-144000">
              <a:lnSpc>
                <a:spcPts val="1780"/>
              </a:lnSpc>
              <a:spcBef>
                <a:spcPts val="1800"/>
              </a:spcBef>
              <a:spcAft>
                <a:spcPts val="500"/>
              </a:spcAft>
              <a:buClr>
                <a:srgbClr val="050F38"/>
              </a:buClr>
              <a:buFont typeface="Symbol" panose="05050102010706020507" pitchFamily="18" charset="2"/>
              <a:buChar char="·"/>
              <a:defRPr sz="1400" b="1" i="0">
                <a:solidFill>
                  <a:srgbClr val="051039"/>
                </a:solidFill>
                <a:latin typeface="Arial" panose="020B0604020202020204" pitchFamily="34" charset="0"/>
                <a:cs typeface="Arial" panose="020B0604020202020204" pitchFamily="34" charset="0"/>
              </a:defRPr>
            </a:lvl4pPr>
            <a:lvl5pPr marL="0" indent="0">
              <a:lnSpc>
                <a:spcPts val="1780"/>
              </a:lnSpc>
              <a:spcBef>
                <a:spcPts val="0"/>
              </a:spcBef>
              <a:buFontTx/>
              <a:buNone/>
              <a:defRPr sz="1400" b="0" i="0">
                <a:solidFill>
                  <a:srgbClr val="051039"/>
                </a:solidFill>
                <a:latin typeface="Arial" panose="020B0604020202020204" pitchFamily="34" charset="0"/>
                <a:cs typeface="Arial" panose="020B0604020202020204" pitchFamily="34" charset="0"/>
              </a:defRPr>
            </a:lvl5pPr>
          </a:lstStyle>
          <a:p>
            <a:pPr lvl="0"/>
            <a:r>
              <a:rPr lang="fr-FR"/>
              <a:t>Modifier les styles du texte du masque
Deuxième niveau
Troisième niveau
Quatrième niveau
Cinquième niveau</a:t>
            </a:r>
          </a:p>
        </p:txBody>
      </p:sp>
      <p:sp>
        <p:nvSpPr>
          <p:cNvPr id="14" name="Espace réservé du texte 13">
            <a:extLst>
              <a:ext uri="{FF2B5EF4-FFF2-40B4-BE49-F238E27FC236}">
                <a16:creationId xmlns:a16="http://schemas.microsoft.com/office/drawing/2014/main" id="{4D6E8DCC-811E-41EF-89E1-67DF7DA4B665}"/>
              </a:ext>
            </a:extLst>
          </p:cNvPr>
          <p:cNvSpPr>
            <a:spLocks noGrp="1"/>
          </p:cNvSpPr>
          <p:nvPr>
            <p:ph type="body" sz="quarter" idx="18"/>
          </p:nvPr>
        </p:nvSpPr>
        <p:spPr>
          <a:xfrm>
            <a:off x="971999" y="1847334"/>
            <a:ext cx="9158320" cy="4362566"/>
          </a:xfrm>
          <a:prstGeom prst="rect">
            <a:avLst/>
          </a:prstGeom>
        </p:spPr>
        <p:txBody>
          <a:bodyPr lIns="0" tIns="0" rIns="0" bIns="0"/>
          <a:lstStyle>
            <a:lvl1pPr marL="0" indent="0">
              <a:lnSpc>
                <a:spcPct val="100000"/>
              </a:lnSpc>
              <a:spcBef>
                <a:spcPts val="0"/>
              </a:spcBef>
              <a:spcAft>
                <a:spcPts val="500"/>
              </a:spcAft>
              <a:buFontTx/>
              <a:buNone/>
              <a:defRPr sz="1400" b="1" i="0" cap="all" baseline="0">
                <a:solidFill>
                  <a:srgbClr val="051039"/>
                </a:solidFill>
                <a:latin typeface="Arial" panose="020B0604020202020204" pitchFamily="34" charset="0"/>
                <a:cs typeface="Arial" panose="020B0604020202020204" pitchFamily="34" charset="0"/>
              </a:defRPr>
            </a:lvl1pPr>
            <a:lvl2pPr marL="0" indent="0">
              <a:lnSpc>
                <a:spcPct val="100000"/>
              </a:lnSpc>
              <a:spcBef>
                <a:spcPts val="1800"/>
              </a:spcBef>
              <a:spcAft>
                <a:spcPts val="1800"/>
              </a:spcAft>
              <a:buClr>
                <a:schemeClr val="tx2"/>
              </a:buClr>
              <a:buSzPct val="100000"/>
              <a:buFont typeface="Symbol" panose="05050102010706020507" pitchFamily="18" charset="2"/>
              <a:buNone/>
              <a:defRPr sz="1400" b="1" i="0">
                <a:solidFill>
                  <a:srgbClr val="051039"/>
                </a:solidFill>
                <a:latin typeface="Arial" panose="020B0604020202020204" pitchFamily="34" charset="0"/>
                <a:cs typeface="Arial" panose="020B0604020202020204" pitchFamily="34" charset="0"/>
              </a:defRPr>
            </a:lvl2pPr>
            <a:lvl3pPr marL="0" indent="0">
              <a:lnSpc>
                <a:spcPts val="1800"/>
              </a:lnSpc>
              <a:spcBef>
                <a:spcPts val="0"/>
              </a:spcBef>
              <a:buFontTx/>
              <a:buNone/>
              <a:defRPr sz="1400" b="0" i="0">
                <a:solidFill>
                  <a:srgbClr val="051039"/>
                </a:solidFill>
                <a:latin typeface="Arial" panose="020B0604020202020204" pitchFamily="34" charset="0"/>
                <a:cs typeface="Arial" panose="020B0604020202020204" pitchFamily="34" charset="0"/>
              </a:defRPr>
            </a:lvl3pPr>
            <a:lvl4pPr marL="0" indent="-144000">
              <a:lnSpc>
                <a:spcPct val="100000"/>
              </a:lnSpc>
              <a:spcBef>
                <a:spcPts val="500"/>
              </a:spcBef>
              <a:spcAft>
                <a:spcPts val="500"/>
              </a:spcAft>
              <a:buClr>
                <a:srgbClr val="050F38"/>
              </a:buClr>
              <a:buFont typeface="Symbol" panose="05050102010706020507" pitchFamily="18" charset="2"/>
              <a:buChar char="·"/>
              <a:defRPr sz="1400" b="1" i="0">
                <a:solidFill>
                  <a:srgbClr val="051039"/>
                </a:solidFill>
                <a:latin typeface="Arial" panose="020B0604020202020204" pitchFamily="34" charset="0"/>
                <a:cs typeface="Arial" panose="020B0604020202020204" pitchFamily="34" charset="0"/>
              </a:defRPr>
            </a:lvl4pPr>
            <a:lvl5pPr marL="288000" indent="-162000">
              <a:lnSpc>
                <a:spcPct val="100000"/>
              </a:lnSpc>
              <a:spcBef>
                <a:spcPts val="0"/>
              </a:spcBef>
              <a:buClr>
                <a:schemeClr val="tx2"/>
              </a:buClr>
              <a:buSzPct val="115000"/>
              <a:buFont typeface="Arial" panose="020B0604020202020204" pitchFamily="34" charset="0"/>
              <a:buChar char="◦"/>
              <a:tabLst/>
              <a:defRPr sz="1400" b="0" i="0">
                <a:solidFill>
                  <a:srgbClr val="051039"/>
                </a:solidFill>
                <a:latin typeface="Arial" panose="020B0604020202020204" pitchFamily="34" charset="0"/>
                <a:cs typeface="Arial" panose="020B0604020202020204" pitchFamily="34" charset="0"/>
              </a:defRPr>
            </a:lvl5pPr>
          </a:lstStyle>
          <a:p>
            <a:pPr lvl="0"/>
            <a:r>
              <a:rPr lang="fr-FR"/>
              <a:t>Modifier les styles du texte du masque
Deuxième niveau
Troisième niveau
Quatrième niveau
Cinquième niveau</a:t>
            </a:r>
            <a:endParaRPr lang="fr-FR" dirty="0"/>
          </a:p>
        </p:txBody>
      </p:sp>
    </p:spTree>
    <p:extLst>
      <p:ext uri="{BB962C8B-B14F-4D97-AF65-F5344CB8AC3E}">
        <p14:creationId xmlns:p14="http://schemas.microsoft.com/office/powerpoint/2010/main" val="230698379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TITRE FOND BLANC">
    <p:spTree>
      <p:nvGrpSpPr>
        <p:cNvPr id="1" name=""/>
        <p:cNvGrpSpPr/>
        <p:nvPr/>
      </p:nvGrpSpPr>
      <p:grpSpPr>
        <a:xfrm>
          <a:off x="0" y="0"/>
          <a:ext cx="0" cy="0"/>
          <a:chOff x="0" y="0"/>
          <a:chExt cx="0" cy="0"/>
        </a:xfrm>
      </p:grpSpPr>
      <p:sp>
        <p:nvSpPr>
          <p:cNvPr id="6" name="Espace réservé du numéro de diapositive 5">
            <a:extLst>
              <a:ext uri="{FF2B5EF4-FFF2-40B4-BE49-F238E27FC236}">
                <a16:creationId xmlns:a16="http://schemas.microsoft.com/office/drawing/2014/main" id="{16FC8A4F-CC77-4E73-ACD2-337B555DD1CC}"/>
              </a:ext>
            </a:extLst>
          </p:cNvPr>
          <p:cNvSpPr>
            <a:spLocks noGrp="1"/>
          </p:cNvSpPr>
          <p:nvPr>
            <p:ph type="sldNum" sz="quarter" idx="12"/>
          </p:nvPr>
        </p:nvSpPr>
        <p:spPr>
          <a:xfrm>
            <a:off x="4724400" y="6563170"/>
            <a:ext cx="2743200" cy="218126"/>
          </a:xfrm>
          <a:prstGeom prst="rect">
            <a:avLst/>
          </a:prstGeom>
        </p:spPr>
        <p:txBody>
          <a:bodyPr/>
          <a:lstStyle>
            <a:lvl1pPr algn="ctr">
              <a:defRPr sz="800">
                <a:solidFill>
                  <a:schemeClr val="tx2"/>
                </a:solidFill>
                <a:latin typeface="Arial" panose="020B0604020202020204" pitchFamily="34" charset="0"/>
                <a:cs typeface="Arial" panose="020B0604020202020204" pitchFamily="34" charset="0"/>
              </a:defRPr>
            </a:lvl1pPr>
          </a:lstStyle>
          <a:p>
            <a:fld id="{62EFFB25-4080-40B1-9961-9CC40DC7480F}" type="slidenum">
              <a:rPr lang="fr-FR" smtClean="0"/>
              <a:pPr/>
              <a:t>‹N°›</a:t>
            </a:fld>
            <a:endParaRPr lang="fr-FR"/>
          </a:p>
        </p:txBody>
      </p:sp>
      <p:pic>
        <p:nvPicPr>
          <p:cNvPr id="7" name="Image 6">
            <a:extLst>
              <a:ext uri="{FF2B5EF4-FFF2-40B4-BE49-F238E27FC236}">
                <a16:creationId xmlns:a16="http://schemas.microsoft.com/office/drawing/2014/main" id="{28504A47-786C-45C0-9DC0-B0138A41419C}"/>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11822497" y="6571585"/>
            <a:ext cx="234000" cy="157531"/>
          </a:xfrm>
          <a:prstGeom prst="rect">
            <a:avLst/>
          </a:prstGeom>
        </p:spPr>
      </p:pic>
      <p:sp>
        <p:nvSpPr>
          <p:cNvPr id="8" name="Espace réservé du texte 13">
            <a:extLst>
              <a:ext uri="{FF2B5EF4-FFF2-40B4-BE49-F238E27FC236}">
                <a16:creationId xmlns:a16="http://schemas.microsoft.com/office/drawing/2014/main" id="{60058347-F3A7-46BB-B2E9-8734A105F46F}"/>
              </a:ext>
            </a:extLst>
          </p:cNvPr>
          <p:cNvSpPr>
            <a:spLocks noGrp="1"/>
          </p:cNvSpPr>
          <p:nvPr>
            <p:ph type="body" sz="quarter" idx="14"/>
          </p:nvPr>
        </p:nvSpPr>
        <p:spPr>
          <a:xfrm>
            <a:off x="971999" y="504522"/>
            <a:ext cx="9038775" cy="971853"/>
          </a:xfrm>
          <a:prstGeom prst="rect">
            <a:avLst/>
          </a:prstGeom>
        </p:spPr>
        <p:txBody>
          <a:bodyPr lIns="0" tIns="0" rIns="0" bIns="0"/>
          <a:lstStyle>
            <a:lvl1pPr marL="0" indent="0">
              <a:lnSpc>
                <a:spcPct val="100000"/>
              </a:lnSpc>
              <a:spcBef>
                <a:spcPts val="0"/>
              </a:spcBef>
              <a:spcAft>
                <a:spcPts val="0"/>
              </a:spcAft>
              <a:buFontTx/>
              <a:buNone/>
              <a:defRPr sz="3900" b="1" i="0" cap="all" baseline="0">
                <a:solidFill>
                  <a:schemeClr val="tx2"/>
                </a:solidFill>
                <a:latin typeface="Arial" panose="020B0604020202020204" pitchFamily="34" charset="0"/>
                <a:cs typeface="Arial" panose="020B0604020202020204" pitchFamily="34" charset="0"/>
              </a:defRPr>
            </a:lvl1pPr>
            <a:lvl2pPr marL="0" indent="0">
              <a:lnSpc>
                <a:spcPct val="100000"/>
              </a:lnSpc>
              <a:spcBef>
                <a:spcPts val="300"/>
              </a:spcBef>
              <a:spcAft>
                <a:spcPts val="0"/>
              </a:spcAft>
              <a:buClr>
                <a:schemeClr val="tx2"/>
              </a:buClr>
              <a:buSzPct val="100000"/>
              <a:buFontTx/>
              <a:buNone/>
              <a:defRPr sz="1700" b="1" i="0" cap="all" spc="600" baseline="0">
                <a:solidFill>
                  <a:schemeClr val="accent2"/>
                </a:solidFill>
                <a:latin typeface="Arial" panose="020B0604020202020204" pitchFamily="34" charset="0"/>
                <a:cs typeface="Arial" panose="020B0604020202020204" pitchFamily="34" charset="0"/>
              </a:defRPr>
            </a:lvl2pPr>
            <a:lvl3pPr marL="0" indent="0">
              <a:lnSpc>
                <a:spcPts val="1780"/>
              </a:lnSpc>
              <a:spcBef>
                <a:spcPts val="0"/>
              </a:spcBef>
              <a:buFontTx/>
              <a:buNone/>
              <a:defRPr sz="1400" b="0" i="0">
                <a:solidFill>
                  <a:srgbClr val="051039"/>
                </a:solidFill>
                <a:latin typeface="Arial" panose="020B0604020202020204" pitchFamily="34" charset="0"/>
                <a:cs typeface="Arial" panose="020B0604020202020204" pitchFamily="34" charset="0"/>
              </a:defRPr>
            </a:lvl3pPr>
            <a:lvl4pPr marL="0" indent="-144000">
              <a:lnSpc>
                <a:spcPts val="1780"/>
              </a:lnSpc>
              <a:spcBef>
                <a:spcPts val="1800"/>
              </a:spcBef>
              <a:spcAft>
                <a:spcPts val="500"/>
              </a:spcAft>
              <a:buClr>
                <a:srgbClr val="050F38"/>
              </a:buClr>
              <a:buFont typeface="Symbol" panose="05050102010706020507" pitchFamily="18" charset="2"/>
              <a:buChar char="·"/>
              <a:defRPr sz="1400" b="1" i="0">
                <a:solidFill>
                  <a:srgbClr val="051039"/>
                </a:solidFill>
                <a:latin typeface="Arial" panose="020B0604020202020204" pitchFamily="34" charset="0"/>
                <a:cs typeface="Arial" panose="020B0604020202020204" pitchFamily="34" charset="0"/>
              </a:defRPr>
            </a:lvl4pPr>
            <a:lvl5pPr marL="0" indent="0">
              <a:lnSpc>
                <a:spcPts val="1780"/>
              </a:lnSpc>
              <a:spcBef>
                <a:spcPts val="0"/>
              </a:spcBef>
              <a:buFontTx/>
              <a:buNone/>
              <a:defRPr sz="1400" b="0" i="0">
                <a:solidFill>
                  <a:srgbClr val="051039"/>
                </a:solidFill>
                <a:latin typeface="Arial" panose="020B0604020202020204" pitchFamily="34" charset="0"/>
                <a:cs typeface="Arial" panose="020B0604020202020204" pitchFamily="34" charset="0"/>
              </a:defRPr>
            </a:lvl5pPr>
          </a:lstStyle>
          <a:p>
            <a:pPr lvl="0"/>
            <a:r>
              <a:rPr lang="fr-FR"/>
              <a:t>Modifier les styles du texte du masque
Deuxième niveau
Troisième niveau
Quatrième niveau
Cinquième niveau</a:t>
            </a:r>
          </a:p>
        </p:txBody>
      </p:sp>
      <p:pic>
        <p:nvPicPr>
          <p:cNvPr id="9" name="Image 8">
            <a:extLst>
              <a:ext uri="{FF2B5EF4-FFF2-40B4-BE49-F238E27FC236}">
                <a16:creationId xmlns:a16="http://schemas.microsoft.com/office/drawing/2014/main" id="{E36A118C-A903-4BD8-AEB7-A48B4E6B70CA}"/>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11831061" y="6580149"/>
            <a:ext cx="234000" cy="157531"/>
          </a:xfrm>
          <a:prstGeom prst="rect">
            <a:avLst/>
          </a:prstGeom>
        </p:spPr>
      </p:pic>
    </p:spTree>
    <p:extLst>
      <p:ext uri="{BB962C8B-B14F-4D97-AF65-F5344CB8AC3E}">
        <p14:creationId xmlns:p14="http://schemas.microsoft.com/office/powerpoint/2010/main" val="371600080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ER COUVERTURE">
    <p:spTree>
      <p:nvGrpSpPr>
        <p:cNvPr id="1" name=""/>
        <p:cNvGrpSpPr/>
        <p:nvPr/>
      </p:nvGrpSpPr>
      <p:grpSpPr>
        <a:xfrm>
          <a:off x="0" y="0"/>
          <a:ext cx="0" cy="0"/>
          <a:chOff x="0" y="0"/>
          <a:chExt cx="0" cy="0"/>
        </a:xfrm>
      </p:grpSpPr>
      <p:pic>
        <p:nvPicPr>
          <p:cNvPr id="8" name="Image 7">
            <a:extLst>
              <a:ext uri="{FF2B5EF4-FFF2-40B4-BE49-F238E27FC236}">
                <a16:creationId xmlns:a16="http://schemas.microsoft.com/office/drawing/2014/main" id="{9D4FC2A6-8084-45E0-B8D8-9AB4F5200F8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4" name="Espace réservé du texte 13">
            <a:extLst>
              <a:ext uri="{FF2B5EF4-FFF2-40B4-BE49-F238E27FC236}">
                <a16:creationId xmlns:a16="http://schemas.microsoft.com/office/drawing/2014/main" id="{DAB82652-EA2A-421D-88EE-B83C91E972CF}"/>
              </a:ext>
            </a:extLst>
          </p:cNvPr>
          <p:cNvSpPr>
            <a:spLocks noGrp="1"/>
          </p:cNvSpPr>
          <p:nvPr>
            <p:ph type="body" sz="quarter" idx="11"/>
          </p:nvPr>
        </p:nvSpPr>
        <p:spPr>
          <a:xfrm>
            <a:off x="2813325" y="4845903"/>
            <a:ext cx="6565346" cy="397582"/>
          </a:xfrm>
          <a:prstGeom prst="rect">
            <a:avLst/>
          </a:prstGeom>
        </p:spPr>
        <p:txBody>
          <a:bodyPr/>
          <a:lstStyle>
            <a:lvl1pPr marL="0" indent="0" algn="ctr">
              <a:buFontTx/>
              <a:buNone/>
              <a:defRPr sz="1300" b="1" i="0" cap="all" spc="400" baseline="0">
                <a:solidFill>
                  <a:schemeClr val="bg1"/>
                </a:solidFill>
                <a:latin typeface="Arial" panose="020B0604020202020204" pitchFamily="34" charset="0"/>
                <a:cs typeface="Arial" panose="020B0604020202020204" pitchFamily="34" charset="0"/>
              </a:defRPr>
            </a:lvl1pPr>
            <a:lvl2pPr marL="0" indent="0">
              <a:buFontTx/>
              <a:buNone/>
              <a:defRPr sz="2400" b="1" cap="all" baseline="0">
                <a:solidFill>
                  <a:schemeClr val="bg1"/>
                </a:solidFill>
                <a:latin typeface="ExcellenceInMotionBlack"/>
              </a:defRPr>
            </a:lvl2pPr>
            <a:lvl3pPr marL="0" indent="0">
              <a:buFontTx/>
              <a:buNone/>
              <a:defRPr sz="2400" b="1" cap="all" baseline="0">
                <a:solidFill>
                  <a:schemeClr val="bg1"/>
                </a:solidFill>
                <a:latin typeface="ExcellenceInMotionBlack"/>
              </a:defRPr>
            </a:lvl3pPr>
            <a:lvl4pPr marL="0" indent="0">
              <a:buFontTx/>
              <a:buNone/>
              <a:defRPr sz="2400" b="1" cap="all" baseline="0">
                <a:solidFill>
                  <a:schemeClr val="bg1"/>
                </a:solidFill>
                <a:latin typeface="ExcellenceInMotionBlack"/>
              </a:defRPr>
            </a:lvl4pPr>
            <a:lvl5pPr marL="0" indent="0">
              <a:buFontTx/>
              <a:buNone/>
              <a:defRPr sz="2400" b="1" cap="all" baseline="0">
                <a:solidFill>
                  <a:schemeClr val="bg1"/>
                </a:solidFill>
                <a:latin typeface="ExcellenceInMotionBlack"/>
              </a:defRPr>
            </a:lvl5pPr>
          </a:lstStyle>
          <a:p>
            <a:pPr lvl="0"/>
            <a:r>
              <a:rPr lang="fr-FR"/>
              <a:t>Modifier les styles du texte du masque
Deuxième niveau
Troisième niveau
Quatrième niveau
Cinquième niveau</a:t>
            </a:r>
          </a:p>
        </p:txBody>
      </p:sp>
      <p:pic>
        <p:nvPicPr>
          <p:cNvPr id="3" name="Image 2">
            <a:extLst>
              <a:ext uri="{FF2B5EF4-FFF2-40B4-BE49-F238E27FC236}">
                <a16:creationId xmlns:a16="http://schemas.microsoft.com/office/drawing/2014/main" id="{032D506E-BE83-41DA-8D1F-FA99476BAFD6}"/>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4507308" y="5928471"/>
            <a:ext cx="3168000" cy="272670"/>
          </a:xfrm>
          <a:prstGeom prst="rect">
            <a:avLst/>
          </a:prstGeom>
        </p:spPr>
      </p:pic>
    </p:spTree>
    <p:extLst>
      <p:ext uri="{BB962C8B-B14F-4D97-AF65-F5344CB8AC3E}">
        <p14:creationId xmlns:p14="http://schemas.microsoft.com/office/powerpoint/2010/main" val="27306072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00000" y="1548000"/>
            <a:ext cx="10404000" cy="1800000"/>
          </a:xfrm>
        </p:spPr>
        <p:txBody>
          <a:bodyPr anchor="b" anchorCtr="0"/>
          <a:lstStyle>
            <a:lvl1pPr>
              <a:lnSpc>
                <a:spcPct val="75000"/>
              </a:lnSpc>
              <a:defRPr sz="4800">
                <a:solidFill>
                  <a:srgbClr val="0800B9"/>
                </a:solidFill>
              </a:defRPr>
            </a:lvl1pPr>
          </a:lstStyle>
          <a:p>
            <a:r>
              <a:rPr lang="en-US"/>
              <a:t>Click to edit Master title style</a:t>
            </a:r>
          </a:p>
        </p:txBody>
      </p:sp>
      <p:sp>
        <p:nvSpPr>
          <p:cNvPr id="3" name="Subtitle 2"/>
          <p:cNvSpPr>
            <a:spLocks noGrp="1"/>
          </p:cNvSpPr>
          <p:nvPr>
            <p:ph type="subTitle" idx="1"/>
          </p:nvPr>
        </p:nvSpPr>
        <p:spPr bwMode="gray">
          <a:xfrm>
            <a:off x="0" y="3492000"/>
            <a:ext cx="6372000" cy="756000"/>
          </a:xfrm>
          <a:gradFill flip="none" rotWithShape="1">
            <a:gsLst>
              <a:gs pos="0">
                <a:srgbClr val="0800B9"/>
              </a:gs>
              <a:gs pos="100000">
                <a:srgbClr val="009EE3"/>
              </a:gs>
            </a:gsLst>
            <a:lin ang="0" scaled="1"/>
            <a:tileRect/>
          </a:gradFill>
        </p:spPr>
        <p:txBody>
          <a:bodyPr lIns="918000" bIns="0" anchor="ctr" anchorCtr="0">
            <a:noAutofit/>
          </a:bodyPr>
          <a:lstStyle>
            <a:lvl1pPr marL="0" indent="0" algn="l">
              <a:spcBef>
                <a:spcPts val="0"/>
              </a:spcBef>
              <a:buNone/>
              <a:defRPr sz="1800" b="0">
                <a:solidFill>
                  <a:schemeClr val="bg1"/>
                </a:solidFill>
              </a:defRPr>
            </a:lvl1pPr>
            <a:lvl2pPr marL="457189" indent="0" algn="ctr">
              <a:buNone/>
              <a:defRPr>
                <a:solidFill>
                  <a:schemeClr val="tx1">
                    <a:tint val="75000"/>
                  </a:schemeClr>
                </a:solidFill>
              </a:defRPr>
            </a:lvl2pPr>
            <a:lvl3pPr marL="914377" indent="0" algn="ctr">
              <a:buNone/>
              <a:defRPr>
                <a:solidFill>
                  <a:schemeClr val="tx1">
                    <a:tint val="75000"/>
                  </a:schemeClr>
                </a:solidFill>
              </a:defRPr>
            </a:lvl3pPr>
            <a:lvl4pPr marL="1371566" indent="0" algn="ctr">
              <a:buNone/>
              <a:defRPr>
                <a:solidFill>
                  <a:schemeClr val="tx1">
                    <a:tint val="75000"/>
                  </a:schemeClr>
                </a:solidFill>
              </a:defRPr>
            </a:lvl4pPr>
            <a:lvl5pPr marL="1828754" indent="0" algn="ctr">
              <a:buNone/>
              <a:defRPr>
                <a:solidFill>
                  <a:schemeClr val="tx1">
                    <a:tint val="75000"/>
                  </a:schemeClr>
                </a:solidFill>
              </a:defRPr>
            </a:lvl5pPr>
            <a:lvl6pPr marL="2285943" indent="0" algn="ctr">
              <a:buNone/>
              <a:defRPr>
                <a:solidFill>
                  <a:schemeClr val="tx1">
                    <a:tint val="75000"/>
                  </a:schemeClr>
                </a:solidFill>
              </a:defRPr>
            </a:lvl6pPr>
            <a:lvl7pPr marL="2743131" indent="0" algn="ctr">
              <a:buNone/>
              <a:defRPr>
                <a:solidFill>
                  <a:schemeClr val="tx1">
                    <a:tint val="75000"/>
                  </a:schemeClr>
                </a:solidFill>
              </a:defRPr>
            </a:lvl7pPr>
            <a:lvl8pPr marL="3200320" indent="0" algn="ctr">
              <a:buNone/>
              <a:defRPr>
                <a:solidFill>
                  <a:schemeClr val="tx1">
                    <a:tint val="75000"/>
                  </a:schemeClr>
                </a:solidFill>
              </a:defRPr>
            </a:lvl8pPr>
            <a:lvl9pPr marL="3657509" indent="0" algn="ctr">
              <a:buNone/>
              <a:defRPr>
                <a:solidFill>
                  <a:schemeClr val="tx1">
                    <a:tint val="75000"/>
                  </a:schemeClr>
                </a:solidFill>
              </a:defRPr>
            </a:lvl9pPr>
          </a:lstStyle>
          <a:p>
            <a:r>
              <a:rPr lang="en-US"/>
              <a:t>Click to edit Master subtitle style</a:t>
            </a:r>
          </a:p>
        </p:txBody>
      </p:sp>
      <p:pic>
        <p:nvPicPr>
          <p:cNvPr id="10" name="Picture 3">
            <a:extLst>
              <a:ext uri="{FF2B5EF4-FFF2-40B4-BE49-F238E27FC236}">
                <a16:creationId xmlns:a16="http://schemas.microsoft.com/office/drawing/2014/main" id="{2DA93B17-74CD-4F4D-BC3F-C587E9813EB0}"/>
              </a:ext>
            </a:extLst>
          </p:cNvPr>
          <p:cNvPicPr>
            <a:picLocks noChangeAspect="1"/>
          </p:cNvPicPr>
          <p:nvPr/>
        </p:nvPicPr>
        <p:blipFill>
          <a:blip r:embed="rId2"/>
          <a:stretch>
            <a:fillRect/>
          </a:stretch>
        </p:blipFill>
        <p:spPr>
          <a:xfrm>
            <a:off x="9792000" y="415046"/>
            <a:ext cx="2016000" cy="364874"/>
          </a:xfrm>
          <a:prstGeom prst="rect">
            <a:avLst/>
          </a:prstGeom>
        </p:spPr>
      </p:pic>
    </p:spTree>
    <p:extLst>
      <p:ext uri="{BB962C8B-B14F-4D97-AF65-F5344CB8AC3E}">
        <p14:creationId xmlns:p14="http://schemas.microsoft.com/office/powerpoint/2010/main" val="7827630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p:cSld name="Title Slide White, Date">
    <p:spTree>
      <p:nvGrpSpPr>
        <p:cNvPr id="1" name=""/>
        <p:cNvGrpSpPr/>
        <p:nvPr/>
      </p:nvGrpSpPr>
      <p:grpSpPr>
        <a:xfrm>
          <a:off x="0" y="0"/>
          <a:ext cx="0" cy="0"/>
          <a:chOff x="0" y="0"/>
          <a:chExt cx="0" cy="0"/>
        </a:xfrm>
      </p:grpSpPr>
      <p:sp>
        <p:nvSpPr>
          <p:cNvPr id="2" name="Title 1"/>
          <p:cNvSpPr>
            <a:spLocks noGrp="1"/>
          </p:cNvSpPr>
          <p:nvPr>
            <p:ph type="ctrTitle"/>
          </p:nvPr>
        </p:nvSpPr>
        <p:spPr>
          <a:xfrm>
            <a:off x="900000" y="1548000"/>
            <a:ext cx="10404000" cy="1800000"/>
          </a:xfrm>
        </p:spPr>
        <p:txBody>
          <a:bodyPr anchor="b" anchorCtr="0"/>
          <a:lstStyle>
            <a:lvl1pPr>
              <a:lnSpc>
                <a:spcPct val="75000"/>
              </a:lnSpc>
              <a:defRPr sz="4800">
                <a:solidFill>
                  <a:schemeClr val="accent1"/>
                </a:solidFill>
              </a:defRPr>
            </a:lvl1pPr>
          </a:lstStyle>
          <a:p>
            <a:r>
              <a:rPr lang="en-US"/>
              <a:t>Click to edit Master title style</a:t>
            </a:r>
          </a:p>
        </p:txBody>
      </p:sp>
      <p:sp>
        <p:nvSpPr>
          <p:cNvPr id="3" name="Subtitle 2"/>
          <p:cNvSpPr>
            <a:spLocks noGrp="1"/>
          </p:cNvSpPr>
          <p:nvPr>
            <p:ph type="subTitle" idx="1"/>
          </p:nvPr>
        </p:nvSpPr>
        <p:spPr bwMode="gray">
          <a:xfrm>
            <a:off x="0" y="3492000"/>
            <a:ext cx="6372000" cy="756000"/>
          </a:xfrm>
          <a:gradFill flip="none" rotWithShape="1">
            <a:gsLst>
              <a:gs pos="0">
                <a:srgbClr val="0800B9"/>
              </a:gs>
              <a:gs pos="100000">
                <a:srgbClr val="009EE3"/>
              </a:gs>
            </a:gsLst>
            <a:lin ang="0" scaled="1"/>
            <a:tileRect/>
          </a:gradFill>
        </p:spPr>
        <p:txBody>
          <a:bodyPr lIns="918000" bIns="0" anchor="ctr" anchorCtr="0">
            <a:noAutofit/>
          </a:bodyPr>
          <a:lstStyle>
            <a:lvl1pPr marL="0" indent="0" algn="l">
              <a:spcBef>
                <a:spcPts val="0"/>
              </a:spcBef>
              <a:buNone/>
              <a:defRPr sz="1800" b="0">
                <a:solidFill>
                  <a:schemeClr val="bg1"/>
                </a:solidFill>
              </a:defRPr>
            </a:lvl1pPr>
            <a:lvl2pPr marL="457189" indent="0" algn="ctr">
              <a:buNone/>
              <a:defRPr>
                <a:solidFill>
                  <a:schemeClr val="tx1">
                    <a:tint val="75000"/>
                  </a:schemeClr>
                </a:solidFill>
              </a:defRPr>
            </a:lvl2pPr>
            <a:lvl3pPr marL="914377" indent="0" algn="ctr">
              <a:buNone/>
              <a:defRPr>
                <a:solidFill>
                  <a:schemeClr val="tx1">
                    <a:tint val="75000"/>
                  </a:schemeClr>
                </a:solidFill>
              </a:defRPr>
            </a:lvl3pPr>
            <a:lvl4pPr marL="1371566" indent="0" algn="ctr">
              <a:buNone/>
              <a:defRPr>
                <a:solidFill>
                  <a:schemeClr val="tx1">
                    <a:tint val="75000"/>
                  </a:schemeClr>
                </a:solidFill>
              </a:defRPr>
            </a:lvl4pPr>
            <a:lvl5pPr marL="1828754" indent="0" algn="ctr">
              <a:buNone/>
              <a:defRPr>
                <a:solidFill>
                  <a:schemeClr val="tx1">
                    <a:tint val="75000"/>
                  </a:schemeClr>
                </a:solidFill>
              </a:defRPr>
            </a:lvl5pPr>
            <a:lvl6pPr marL="2285943" indent="0" algn="ctr">
              <a:buNone/>
              <a:defRPr>
                <a:solidFill>
                  <a:schemeClr val="tx1">
                    <a:tint val="75000"/>
                  </a:schemeClr>
                </a:solidFill>
              </a:defRPr>
            </a:lvl6pPr>
            <a:lvl7pPr marL="2743131" indent="0" algn="ctr">
              <a:buNone/>
              <a:defRPr>
                <a:solidFill>
                  <a:schemeClr val="tx1">
                    <a:tint val="75000"/>
                  </a:schemeClr>
                </a:solidFill>
              </a:defRPr>
            </a:lvl7pPr>
            <a:lvl8pPr marL="3200320" indent="0" algn="ctr">
              <a:buNone/>
              <a:defRPr>
                <a:solidFill>
                  <a:schemeClr val="tx1">
                    <a:tint val="75000"/>
                  </a:schemeClr>
                </a:solidFill>
              </a:defRPr>
            </a:lvl8pPr>
            <a:lvl9pPr marL="3657509" indent="0" algn="ctr">
              <a:buNone/>
              <a:defRPr>
                <a:solidFill>
                  <a:schemeClr val="tx1">
                    <a:tint val="75000"/>
                  </a:schemeClr>
                </a:solidFill>
              </a:defRPr>
            </a:lvl9pPr>
          </a:lstStyle>
          <a:p>
            <a:r>
              <a:rPr lang="en-US"/>
              <a:t>Click to edit Master subtitle style</a:t>
            </a:r>
          </a:p>
        </p:txBody>
      </p:sp>
      <p:sp>
        <p:nvSpPr>
          <p:cNvPr id="5" name="Text Placeholder 3"/>
          <p:cNvSpPr>
            <a:spLocks noGrp="1"/>
          </p:cNvSpPr>
          <p:nvPr>
            <p:ph type="body" sz="quarter" idx="10"/>
          </p:nvPr>
        </p:nvSpPr>
        <p:spPr>
          <a:xfrm>
            <a:off x="900000" y="4427999"/>
            <a:ext cx="5472000" cy="432000"/>
          </a:xfrm>
        </p:spPr>
        <p:txBody>
          <a:bodyPr lIns="18000"/>
          <a:lstStyle>
            <a:lvl1pPr marL="0" indent="0">
              <a:spcBef>
                <a:spcPts val="0"/>
              </a:spcBef>
              <a:buNone/>
              <a:defRPr sz="1200" b="1" cap="all" baseline="0">
                <a:solidFill>
                  <a:srgbClr val="0800B9"/>
                </a:solidFill>
              </a:defRPr>
            </a:lvl1pPr>
          </a:lstStyle>
          <a:p>
            <a:pPr lvl="0"/>
            <a:r>
              <a:rPr lang="en-US"/>
              <a:t>Click to edit Master text styles</a:t>
            </a:r>
          </a:p>
        </p:txBody>
      </p:sp>
      <p:pic>
        <p:nvPicPr>
          <p:cNvPr id="10" name="Picture 3">
            <a:extLst>
              <a:ext uri="{FF2B5EF4-FFF2-40B4-BE49-F238E27FC236}">
                <a16:creationId xmlns:a16="http://schemas.microsoft.com/office/drawing/2014/main" id="{BD72E91C-5C8C-4DA1-A9AD-72D347E64DAE}"/>
              </a:ext>
            </a:extLst>
          </p:cNvPr>
          <p:cNvPicPr>
            <a:picLocks noChangeAspect="1"/>
          </p:cNvPicPr>
          <p:nvPr/>
        </p:nvPicPr>
        <p:blipFill>
          <a:blip r:embed="rId2"/>
          <a:stretch>
            <a:fillRect/>
          </a:stretch>
        </p:blipFill>
        <p:spPr>
          <a:xfrm>
            <a:off x="9792000" y="415046"/>
            <a:ext cx="2016000" cy="364874"/>
          </a:xfrm>
          <a:prstGeom prst="rect">
            <a:avLst/>
          </a:prstGeom>
        </p:spPr>
      </p:pic>
    </p:spTree>
    <p:extLst>
      <p:ext uri="{BB962C8B-B14F-4D97-AF65-F5344CB8AC3E}">
        <p14:creationId xmlns:p14="http://schemas.microsoft.com/office/powerpoint/2010/main" val="69106679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p:cSld name="Title Slide, Picture Right, Date">
    <p:spTree>
      <p:nvGrpSpPr>
        <p:cNvPr id="1" name=""/>
        <p:cNvGrpSpPr/>
        <p:nvPr/>
      </p:nvGrpSpPr>
      <p:grpSpPr>
        <a:xfrm>
          <a:off x="0" y="0"/>
          <a:ext cx="0" cy="0"/>
          <a:chOff x="0" y="0"/>
          <a:chExt cx="0" cy="0"/>
        </a:xfrm>
      </p:grpSpPr>
      <p:sp>
        <p:nvSpPr>
          <p:cNvPr id="6" name="Picture Placeholder 2"/>
          <p:cNvSpPr>
            <a:spLocks noGrp="1" noChangeAspect="1"/>
          </p:cNvSpPr>
          <p:nvPr>
            <p:ph type="pic" sz="quarter" idx="11"/>
          </p:nvPr>
        </p:nvSpPr>
        <p:spPr>
          <a:xfrm>
            <a:off x="5776800" y="2016000"/>
            <a:ext cx="6415200" cy="3240000"/>
          </a:xfrm>
          <a:prstGeom prst="rect">
            <a:avLst/>
          </a:prstGeom>
          <a:solidFill>
            <a:schemeClr val="bg1">
              <a:lumMod val="95000"/>
            </a:schemeClr>
          </a:solidFill>
        </p:spPr>
        <p:txBody>
          <a:bodyPr tIns="108000" anchor="t" anchorCtr="1"/>
          <a:lstStyle>
            <a:lvl1pPr marL="0" indent="0" algn="ctr">
              <a:buNone/>
              <a:defRPr sz="1800" i="1"/>
            </a:lvl1pPr>
          </a:lstStyle>
          <a:p>
            <a:r>
              <a:rPr lang="en-US"/>
              <a:t>Click icon to add picture</a:t>
            </a:r>
          </a:p>
        </p:txBody>
      </p:sp>
      <p:sp>
        <p:nvSpPr>
          <p:cNvPr id="2" name="Title 3"/>
          <p:cNvSpPr>
            <a:spLocks noGrp="1"/>
          </p:cNvSpPr>
          <p:nvPr>
            <p:ph type="ctrTitle"/>
          </p:nvPr>
        </p:nvSpPr>
        <p:spPr>
          <a:xfrm>
            <a:off x="900000" y="828000"/>
            <a:ext cx="4680000" cy="2520000"/>
          </a:xfrm>
        </p:spPr>
        <p:txBody>
          <a:bodyPr anchor="b" anchorCtr="0"/>
          <a:lstStyle>
            <a:lvl1pPr>
              <a:lnSpc>
                <a:spcPct val="75000"/>
              </a:lnSpc>
              <a:defRPr sz="4800">
                <a:solidFill>
                  <a:srgbClr val="0800B9"/>
                </a:solidFill>
              </a:defRPr>
            </a:lvl1pPr>
          </a:lstStyle>
          <a:p>
            <a:r>
              <a:rPr lang="en-US"/>
              <a:t>Click to edit Master title style</a:t>
            </a:r>
          </a:p>
        </p:txBody>
      </p:sp>
      <p:sp>
        <p:nvSpPr>
          <p:cNvPr id="3" name="Subtitle 4"/>
          <p:cNvSpPr>
            <a:spLocks noGrp="1"/>
          </p:cNvSpPr>
          <p:nvPr>
            <p:ph type="subTitle" idx="1"/>
          </p:nvPr>
        </p:nvSpPr>
        <p:spPr bwMode="gray">
          <a:xfrm>
            <a:off x="0" y="3492000"/>
            <a:ext cx="6372000" cy="756000"/>
          </a:xfrm>
          <a:gradFill>
            <a:gsLst>
              <a:gs pos="0">
                <a:srgbClr val="0800B9"/>
              </a:gs>
              <a:gs pos="100000">
                <a:srgbClr val="009EE3"/>
              </a:gs>
            </a:gsLst>
            <a:lin ang="0" scaled="1"/>
          </a:gradFill>
        </p:spPr>
        <p:txBody>
          <a:bodyPr lIns="918000" bIns="0" anchor="ctr" anchorCtr="0">
            <a:noAutofit/>
          </a:bodyPr>
          <a:lstStyle>
            <a:lvl1pPr marL="0" indent="0" algn="l">
              <a:spcBef>
                <a:spcPts val="0"/>
              </a:spcBef>
              <a:buNone/>
              <a:defRPr sz="1800" b="0">
                <a:solidFill>
                  <a:schemeClr val="bg1"/>
                </a:solidFill>
              </a:defRPr>
            </a:lvl1pPr>
            <a:lvl2pPr marL="457189" indent="0" algn="ctr">
              <a:buNone/>
              <a:defRPr>
                <a:solidFill>
                  <a:schemeClr val="tx1">
                    <a:tint val="75000"/>
                  </a:schemeClr>
                </a:solidFill>
              </a:defRPr>
            </a:lvl2pPr>
            <a:lvl3pPr marL="914377" indent="0" algn="ctr">
              <a:buNone/>
              <a:defRPr>
                <a:solidFill>
                  <a:schemeClr val="tx1">
                    <a:tint val="75000"/>
                  </a:schemeClr>
                </a:solidFill>
              </a:defRPr>
            </a:lvl3pPr>
            <a:lvl4pPr marL="1371566" indent="0" algn="ctr">
              <a:buNone/>
              <a:defRPr>
                <a:solidFill>
                  <a:schemeClr val="tx1">
                    <a:tint val="75000"/>
                  </a:schemeClr>
                </a:solidFill>
              </a:defRPr>
            </a:lvl4pPr>
            <a:lvl5pPr marL="1828754" indent="0" algn="ctr">
              <a:buNone/>
              <a:defRPr>
                <a:solidFill>
                  <a:schemeClr val="tx1">
                    <a:tint val="75000"/>
                  </a:schemeClr>
                </a:solidFill>
              </a:defRPr>
            </a:lvl5pPr>
            <a:lvl6pPr marL="2285943" indent="0" algn="ctr">
              <a:buNone/>
              <a:defRPr>
                <a:solidFill>
                  <a:schemeClr val="tx1">
                    <a:tint val="75000"/>
                  </a:schemeClr>
                </a:solidFill>
              </a:defRPr>
            </a:lvl6pPr>
            <a:lvl7pPr marL="2743131" indent="0" algn="ctr">
              <a:buNone/>
              <a:defRPr>
                <a:solidFill>
                  <a:schemeClr val="tx1">
                    <a:tint val="75000"/>
                  </a:schemeClr>
                </a:solidFill>
              </a:defRPr>
            </a:lvl7pPr>
            <a:lvl8pPr marL="3200320" indent="0" algn="ctr">
              <a:buNone/>
              <a:defRPr>
                <a:solidFill>
                  <a:schemeClr val="tx1">
                    <a:tint val="75000"/>
                  </a:schemeClr>
                </a:solidFill>
              </a:defRPr>
            </a:lvl8pPr>
            <a:lvl9pPr marL="3657509" indent="0" algn="ctr">
              <a:buNone/>
              <a:defRPr>
                <a:solidFill>
                  <a:schemeClr val="tx1">
                    <a:tint val="75000"/>
                  </a:schemeClr>
                </a:solidFill>
              </a:defRPr>
            </a:lvl9pPr>
          </a:lstStyle>
          <a:p>
            <a:r>
              <a:rPr lang="en-US"/>
              <a:t>Click to edit Master subtitle style</a:t>
            </a:r>
          </a:p>
        </p:txBody>
      </p:sp>
      <p:sp>
        <p:nvSpPr>
          <p:cNvPr id="5" name="Text Placeholder 5"/>
          <p:cNvSpPr>
            <a:spLocks noGrp="1"/>
          </p:cNvSpPr>
          <p:nvPr>
            <p:ph type="body" sz="quarter" idx="10"/>
          </p:nvPr>
        </p:nvSpPr>
        <p:spPr>
          <a:xfrm>
            <a:off x="900000" y="4428000"/>
            <a:ext cx="4680000" cy="432000"/>
          </a:xfrm>
        </p:spPr>
        <p:txBody>
          <a:bodyPr lIns="18000"/>
          <a:lstStyle>
            <a:lvl1pPr marL="0" indent="0">
              <a:spcBef>
                <a:spcPts val="0"/>
              </a:spcBef>
              <a:buNone/>
              <a:defRPr sz="1200" b="1" cap="all" baseline="0">
                <a:solidFill>
                  <a:srgbClr val="0800B9"/>
                </a:solidFill>
              </a:defRPr>
            </a:lvl1pPr>
          </a:lstStyle>
          <a:p>
            <a:pPr lvl="0"/>
            <a:r>
              <a:rPr lang="en-US"/>
              <a:t>Click to edit Master text styles</a:t>
            </a:r>
          </a:p>
        </p:txBody>
      </p:sp>
      <p:pic>
        <p:nvPicPr>
          <p:cNvPr id="10" name="Picture 3">
            <a:extLst>
              <a:ext uri="{FF2B5EF4-FFF2-40B4-BE49-F238E27FC236}">
                <a16:creationId xmlns:a16="http://schemas.microsoft.com/office/drawing/2014/main" id="{ED4CF666-52DB-4CAC-ADD6-52F32AE7BAEE}"/>
              </a:ext>
            </a:extLst>
          </p:cNvPr>
          <p:cNvPicPr>
            <a:picLocks noChangeAspect="1"/>
          </p:cNvPicPr>
          <p:nvPr/>
        </p:nvPicPr>
        <p:blipFill>
          <a:blip r:embed="rId2"/>
          <a:stretch>
            <a:fillRect/>
          </a:stretch>
        </p:blipFill>
        <p:spPr>
          <a:xfrm>
            <a:off x="9792000" y="415046"/>
            <a:ext cx="2016000" cy="364874"/>
          </a:xfrm>
          <a:prstGeom prst="rect">
            <a:avLst/>
          </a:prstGeom>
        </p:spPr>
      </p:pic>
    </p:spTree>
    <p:extLst>
      <p:ext uri="{BB962C8B-B14F-4D97-AF65-F5344CB8AC3E}">
        <p14:creationId xmlns:p14="http://schemas.microsoft.com/office/powerpoint/2010/main" val="26425622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Title Slide Blue, Date">
    <p:bg>
      <p:bgPr>
        <a:gradFill>
          <a:gsLst>
            <a:gs pos="0">
              <a:srgbClr val="0800B9"/>
            </a:gs>
            <a:gs pos="100000">
              <a:srgbClr val="009EE3"/>
            </a:gs>
          </a:gsLst>
          <a:lin ang="0" scaled="1"/>
        </a:gra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898225" y="1548000"/>
            <a:ext cx="10404000" cy="1800000"/>
          </a:xfrm>
        </p:spPr>
        <p:txBody>
          <a:bodyPr anchor="b" anchorCtr="0"/>
          <a:lstStyle>
            <a:lvl1pPr>
              <a:lnSpc>
                <a:spcPct val="75000"/>
              </a:lnSpc>
              <a:defRPr sz="4800">
                <a:solidFill>
                  <a:schemeClr val="bg1"/>
                </a:solidFill>
              </a:defRPr>
            </a:lvl1pPr>
          </a:lstStyle>
          <a:p>
            <a:r>
              <a:rPr lang="en-US"/>
              <a:t>Click to edit Master title style</a:t>
            </a:r>
          </a:p>
        </p:txBody>
      </p:sp>
      <p:sp>
        <p:nvSpPr>
          <p:cNvPr id="3" name="Subtitle 2"/>
          <p:cNvSpPr>
            <a:spLocks noGrp="1"/>
          </p:cNvSpPr>
          <p:nvPr>
            <p:ph type="subTitle" idx="1"/>
          </p:nvPr>
        </p:nvSpPr>
        <p:spPr bwMode="gray">
          <a:xfrm>
            <a:off x="0" y="3492000"/>
            <a:ext cx="6372000" cy="756000"/>
          </a:xfrm>
          <a:solidFill>
            <a:schemeClr val="tx2"/>
          </a:solidFill>
        </p:spPr>
        <p:txBody>
          <a:bodyPr lIns="918000" bIns="0" anchor="ctr" anchorCtr="0">
            <a:noAutofit/>
          </a:bodyPr>
          <a:lstStyle>
            <a:lvl1pPr marL="0" indent="0" algn="l">
              <a:spcBef>
                <a:spcPts val="0"/>
              </a:spcBef>
              <a:buNone/>
              <a:defRPr sz="1800" b="0">
                <a:solidFill>
                  <a:schemeClr val="bg1"/>
                </a:solidFill>
              </a:defRPr>
            </a:lvl1pPr>
            <a:lvl2pPr marL="457189" indent="0" algn="ctr">
              <a:buNone/>
              <a:defRPr>
                <a:solidFill>
                  <a:schemeClr val="tx1">
                    <a:tint val="75000"/>
                  </a:schemeClr>
                </a:solidFill>
              </a:defRPr>
            </a:lvl2pPr>
            <a:lvl3pPr marL="914377" indent="0" algn="ctr">
              <a:buNone/>
              <a:defRPr>
                <a:solidFill>
                  <a:schemeClr val="tx1">
                    <a:tint val="75000"/>
                  </a:schemeClr>
                </a:solidFill>
              </a:defRPr>
            </a:lvl3pPr>
            <a:lvl4pPr marL="1371566" indent="0" algn="ctr">
              <a:buNone/>
              <a:defRPr>
                <a:solidFill>
                  <a:schemeClr val="tx1">
                    <a:tint val="75000"/>
                  </a:schemeClr>
                </a:solidFill>
              </a:defRPr>
            </a:lvl4pPr>
            <a:lvl5pPr marL="1828754" indent="0" algn="ctr">
              <a:buNone/>
              <a:defRPr>
                <a:solidFill>
                  <a:schemeClr val="tx1">
                    <a:tint val="75000"/>
                  </a:schemeClr>
                </a:solidFill>
              </a:defRPr>
            </a:lvl5pPr>
            <a:lvl6pPr marL="2285943" indent="0" algn="ctr">
              <a:buNone/>
              <a:defRPr>
                <a:solidFill>
                  <a:schemeClr val="tx1">
                    <a:tint val="75000"/>
                  </a:schemeClr>
                </a:solidFill>
              </a:defRPr>
            </a:lvl6pPr>
            <a:lvl7pPr marL="2743131" indent="0" algn="ctr">
              <a:buNone/>
              <a:defRPr>
                <a:solidFill>
                  <a:schemeClr val="tx1">
                    <a:tint val="75000"/>
                  </a:schemeClr>
                </a:solidFill>
              </a:defRPr>
            </a:lvl7pPr>
            <a:lvl8pPr marL="3200320" indent="0" algn="ctr">
              <a:buNone/>
              <a:defRPr>
                <a:solidFill>
                  <a:schemeClr val="tx1">
                    <a:tint val="75000"/>
                  </a:schemeClr>
                </a:solidFill>
              </a:defRPr>
            </a:lvl8pPr>
            <a:lvl9pPr marL="3657509" indent="0" algn="ctr">
              <a:buNone/>
              <a:defRPr>
                <a:solidFill>
                  <a:schemeClr val="tx1">
                    <a:tint val="75000"/>
                  </a:schemeClr>
                </a:solidFill>
              </a:defRPr>
            </a:lvl9pPr>
          </a:lstStyle>
          <a:p>
            <a:r>
              <a:rPr lang="en-US"/>
              <a:t>Click to edit Master subtitle style</a:t>
            </a:r>
          </a:p>
        </p:txBody>
      </p:sp>
      <p:sp>
        <p:nvSpPr>
          <p:cNvPr id="5" name="Text Placeholder 3"/>
          <p:cNvSpPr>
            <a:spLocks noGrp="1"/>
          </p:cNvSpPr>
          <p:nvPr>
            <p:ph type="body" sz="quarter" idx="10"/>
          </p:nvPr>
        </p:nvSpPr>
        <p:spPr>
          <a:xfrm>
            <a:off x="900000" y="4428000"/>
            <a:ext cx="5472000" cy="432000"/>
          </a:xfrm>
        </p:spPr>
        <p:txBody>
          <a:bodyPr lIns="18000"/>
          <a:lstStyle>
            <a:lvl1pPr marL="0" indent="0">
              <a:spcBef>
                <a:spcPts val="0"/>
              </a:spcBef>
              <a:buNone/>
              <a:defRPr sz="1200" b="1" cap="all" baseline="0">
                <a:solidFill>
                  <a:schemeClr val="bg1"/>
                </a:solidFill>
              </a:defRPr>
            </a:lvl1pPr>
          </a:lstStyle>
          <a:p>
            <a:pPr lvl="0"/>
            <a:r>
              <a:rPr lang="en-US"/>
              <a:t>Click to edit Master text styles</a:t>
            </a:r>
          </a:p>
        </p:txBody>
      </p:sp>
      <p:pic>
        <p:nvPicPr>
          <p:cNvPr id="10" name="Picture 3">
            <a:extLst>
              <a:ext uri="{FF2B5EF4-FFF2-40B4-BE49-F238E27FC236}">
                <a16:creationId xmlns:a16="http://schemas.microsoft.com/office/drawing/2014/main" id="{0D5B1AD9-B948-490B-B613-893947EA8351}"/>
              </a:ext>
            </a:extLst>
          </p:cNvPr>
          <p:cNvPicPr>
            <a:picLocks noChangeAspect="1"/>
          </p:cNvPicPr>
          <p:nvPr/>
        </p:nvPicPr>
        <p:blipFill>
          <a:blip r:embed="rId2"/>
          <a:stretch>
            <a:fillRect/>
          </a:stretch>
        </p:blipFill>
        <p:spPr bwMode="invGray">
          <a:xfrm>
            <a:off x="9792000" y="415046"/>
            <a:ext cx="2016000" cy="364874"/>
          </a:xfrm>
          <a:prstGeom prst="rect">
            <a:avLst/>
          </a:prstGeom>
        </p:spPr>
      </p:pic>
    </p:spTree>
    <p:extLst>
      <p:ext uri="{BB962C8B-B14F-4D97-AF65-F5344CB8AC3E}">
        <p14:creationId xmlns:p14="http://schemas.microsoft.com/office/powerpoint/2010/main" val="10450279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pic>
        <p:nvPicPr>
          <p:cNvPr id="8" name="Image 7">
            <a:extLst>
              <a:ext uri="{FF2B5EF4-FFF2-40B4-BE49-F238E27FC236}">
                <a16:creationId xmlns:a16="http://schemas.microsoft.com/office/drawing/2014/main" id="{9D4FC2A6-8084-45E0-B8D8-9AB4F5200F8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4334" y="4331"/>
            <a:ext cx="12192000" cy="6858000"/>
          </a:xfrm>
          <a:prstGeom prst="rect">
            <a:avLst/>
          </a:prstGeom>
        </p:spPr>
      </p:pic>
      <p:sp>
        <p:nvSpPr>
          <p:cNvPr id="6" name="Espace réservé du numéro de diapositive 5">
            <a:extLst>
              <a:ext uri="{FF2B5EF4-FFF2-40B4-BE49-F238E27FC236}">
                <a16:creationId xmlns:a16="http://schemas.microsoft.com/office/drawing/2014/main" id="{73AC3A1F-EC3B-48C8-993D-9A5F4BE78FFB}"/>
              </a:ext>
            </a:extLst>
          </p:cNvPr>
          <p:cNvSpPr>
            <a:spLocks noGrp="1"/>
          </p:cNvSpPr>
          <p:nvPr>
            <p:ph type="sldNum" sz="quarter" idx="12"/>
          </p:nvPr>
        </p:nvSpPr>
        <p:spPr>
          <a:xfrm>
            <a:off x="4724400" y="6563170"/>
            <a:ext cx="2743200" cy="218126"/>
          </a:xfrm>
          <a:prstGeom prst="rect">
            <a:avLst/>
          </a:prstGeom>
        </p:spPr>
        <p:txBody>
          <a:bodyPr/>
          <a:lstStyle>
            <a:lvl1pPr algn="ctr">
              <a:defRPr sz="800">
                <a:solidFill>
                  <a:schemeClr val="bg1"/>
                </a:solidFill>
                <a:latin typeface="Arial" panose="020B0604020202020204" pitchFamily="34" charset="0"/>
                <a:cs typeface="Arial" panose="020B0604020202020204" pitchFamily="34" charset="0"/>
              </a:defRPr>
            </a:lvl1pPr>
          </a:lstStyle>
          <a:p>
            <a:fld id="{62EFFB25-4080-40B1-9961-9CC40DC7480F}" type="slidenum">
              <a:rPr lang="fr-FR" smtClean="0"/>
              <a:pPr/>
              <a:t>‹N°›</a:t>
            </a:fld>
            <a:endParaRPr lang="fr-FR"/>
          </a:p>
        </p:txBody>
      </p:sp>
      <p:sp>
        <p:nvSpPr>
          <p:cNvPr id="7" name="Espace réservé du texte 13">
            <a:extLst>
              <a:ext uri="{FF2B5EF4-FFF2-40B4-BE49-F238E27FC236}">
                <a16:creationId xmlns:a16="http://schemas.microsoft.com/office/drawing/2014/main" id="{FB47079B-DCE4-4FEF-AAA7-234246AA3C47}"/>
              </a:ext>
            </a:extLst>
          </p:cNvPr>
          <p:cNvSpPr>
            <a:spLocks noGrp="1"/>
          </p:cNvSpPr>
          <p:nvPr>
            <p:ph type="body" sz="quarter" idx="16"/>
          </p:nvPr>
        </p:nvSpPr>
        <p:spPr>
          <a:xfrm>
            <a:off x="981858" y="599303"/>
            <a:ext cx="8947063" cy="557782"/>
          </a:xfrm>
          <a:prstGeom prst="rect">
            <a:avLst/>
          </a:prstGeom>
        </p:spPr>
        <p:txBody>
          <a:bodyPr lIns="0" tIns="0" rIns="0" bIns="0"/>
          <a:lstStyle>
            <a:lvl1pPr marL="0" indent="0">
              <a:lnSpc>
                <a:spcPts val="4000"/>
              </a:lnSpc>
              <a:spcBef>
                <a:spcPts val="0"/>
              </a:spcBef>
              <a:spcAft>
                <a:spcPts val="0"/>
              </a:spcAft>
              <a:buFontTx/>
              <a:buNone/>
              <a:defRPr sz="4000" b="1" i="0" cap="all" baseline="0">
                <a:solidFill>
                  <a:schemeClr val="bg1"/>
                </a:solidFill>
                <a:latin typeface="Arial" panose="020B0604020202020204" pitchFamily="34" charset="0"/>
                <a:cs typeface="Arial" panose="020B0604020202020204" pitchFamily="34" charset="0"/>
              </a:defRPr>
            </a:lvl1pPr>
            <a:lvl2pPr marL="0" indent="0">
              <a:lnSpc>
                <a:spcPct val="100000"/>
              </a:lnSpc>
              <a:spcBef>
                <a:spcPts val="1200"/>
              </a:spcBef>
              <a:spcAft>
                <a:spcPts val="500"/>
              </a:spcAft>
              <a:buClr>
                <a:schemeClr val="tx2"/>
              </a:buClr>
              <a:buSzPct val="100000"/>
              <a:buFontTx/>
              <a:buNone/>
              <a:defRPr sz="1800" b="1" i="0" cap="all" spc="300" baseline="0">
                <a:solidFill>
                  <a:schemeClr val="accent2"/>
                </a:solidFill>
                <a:latin typeface="Arial Black" panose="020B0604020202020204" pitchFamily="34" charset="0"/>
                <a:cs typeface="Arial Black" panose="020B0604020202020204" pitchFamily="34" charset="0"/>
              </a:defRPr>
            </a:lvl2pPr>
            <a:lvl3pPr marL="0" indent="0">
              <a:lnSpc>
                <a:spcPct val="100000"/>
              </a:lnSpc>
              <a:spcBef>
                <a:spcPts val="0"/>
              </a:spcBef>
              <a:buFontTx/>
              <a:buNone/>
              <a:defRPr sz="1100">
                <a:solidFill>
                  <a:srgbClr val="050F38"/>
                </a:solidFill>
                <a:latin typeface="Arial" panose="020B0604020202020204" pitchFamily="34" charset="0"/>
                <a:cs typeface="Arial" panose="020B0604020202020204" pitchFamily="34" charset="0"/>
              </a:defRPr>
            </a:lvl3pPr>
            <a:lvl4pPr marL="144000" indent="-144000">
              <a:lnSpc>
                <a:spcPct val="100000"/>
              </a:lnSpc>
              <a:spcBef>
                <a:spcPts val="2400"/>
              </a:spcBef>
              <a:spcAft>
                <a:spcPts val="500"/>
              </a:spcAft>
              <a:buClr>
                <a:srgbClr val="050F38"/>
              </a:buClr>
              <a:buFont typeface="Symbol" panose="05050102010706020507" pitchFamily="18" charset="2"/>
              <a:buChar char="·"/>
              <a:defRPr sz="1100" b="1">
                <a:solidFill>
                  <a:srgbClr val="050F38"/>
                </a:solidFill>
                <a:latin typeface="Arial" panose="020B0604020202020204" pitchFamily="34" charset="0"/>
                <a:cs typeface="Arial" panose="020B0604020202020204" pitchFamily="34" charset="0"/>
              </a:defRPr>
            </a:lvl4pPr>
            <a:lvl5pPr marL="0" indent="0">
              <a:lnSpc>
                <a:spcPct val="100000"/>
              </a:lnSpc>
              <a:spcBef>
                <a:spcPts val="0"/>
              </a:spcBef>
              <a:buFontTx/>
              <a:buNone/>
              <a:defRPr sz="1100">
                <a:solidFill>
                  <a:srgbClr val="050F38"/>
                </a:solidFill>
                <a:latin typeface="Arial" panose="020B0604020202020204" pitchFamily="34" charset="0"/>
                <a:cs typeface="Arial" panose="020B0604020202020204" pitchFamily="34" charset="0"/>
              </a:defRPr>
            </a:lvl5pPr>
          </a:lstStyle>
          <a:p>
            <a:pPr lvl="0"/>
            <a:r>
              <a:rPr lang="fr-FR"/>
              <a:t>Modifier les styles du texte du masque
Deuxième niveau
Troisième niveau
Quatrième niveau
Cinquième niveau</a:t>
            </a:r>
          </a:p>
        </p:txBody>
      </p:sp>
      <p:sp>
        <p:nvSpPr>
          <p:cNvPr id="9" name="Espace réservé du texte 13">
            <a:extLst>
              <a:ext uri="{FF2B5EF4-FFF2-40B4-BE49-F238E27FC236}">
                <a16:creationId xmlns:a16="http://schemas.microsoft.com/office/drawing/2014/main" id="{855EF731-4D50-4316-AE31-ABC8E7821AE7}"/>
              </a:ext>
            </a:extLst>
          </p:cNvPr>
          <p:cNvSpPr>
            <a:spLocks noGrp="1"/>
          </p:cNvSpPr>
          <p:nvPr>
            <p:ph type="body" sz="quarter" idx="15"/>
          </p:nvPr>
        </p:nvSpPr>
        <p:spPr>
          <a:xfrm>
            <a:off x="4465075" y="1460117"/>
            <a:ext cx="6692660" cy="4909861"/>
          </a:xfrm>
          <a:prstGeom prst="rect">
            <a:avLst/>
          </a:prstGeom>
        </p:spPr>
        <p:txBody>
          <a:bodyPr lIns="0" tIns="0" rIns="0" bIns="0"/>
          <a:lstStyle>
            <a:lvl1pPr marL="432000" indent="-432000">
              <a:lnSpc>
                <a:spcPct val="100000"/>
              </a:lnSpc>
              <a:spcBef>
                <a:spcPts val="2400"/>
              </a:spcBef>
              <a:spcAft>
                <a:spcPts val="0"/>
              </a:spcAft>
              <a:buClr>
                <a:schemeClr val="bg1"/>
              </a:buClr>
              <a:buSzPct val="150000"/>
              <a:buFont typeface="Symbol" panose="05050102010706020507" pitchFamily="18" charset="2"/>
              <a:buChar char="·"/>
              <a:defRPr sz="2000" b="1" i="0" cap="none" baseline="0">
                <a:solidFill>
                  <a:schemeClr val="bg1"/>
                </a:solidFill>
                <a:latin typeface="Arial" panose="020B0604020202020204" pitchFamily="34" charset="0"/>
                <a:cs typeface="Arial" panose="020B0604020202020204" pitchFamily="34" charset="0"/>
              </a:defRPr>
            </a:lvl1pPr>
            <a:lvl2pPr marL="431800" indent="0">
              <a:lnSpc>
                <a:spcPts val="1800"/>
              </a:lnSpc>
              <a:spcBef>
                <a:spcPts val="0"/>
              </a:spcBef>
              <a:spcAft>
                <a:spcPts val="0"/>
              </a:spcAft>
              <a:buClr>
                <a:schemeClr val="tx2"/>
              </a:buClr>
              <a:buSzPct val="100000"/>
              <a:buFont typeface="Symbol" panose="05050102010706020507" pitchFamily="18" charset="2"/>
              <a:buNone/>
              <a:defRPr sz="1500" b="0" i="0">
                <a:solidFill>
                  <a:schemeClr val="bg1"/>
                </a:solidFill>
                <a:latin typeface="Arial" panose="020B0604020202020204" pitchFamily="34" charset="0"/>
                <a:cs typeface="Arial" panose="020B0604020202020204" pitchFamily="34" charset="0"/>
              </a:defRPr>
            </a:lvl2pPr>
            <a:lvl3pPr marL="432000" indent="-432000">
              <a:lnSpc>
                <a:spcPct val="100000"/>
              </a:lnSpc>
              <a:spcBef>
                <a:spcPts val="2400"/>
              </a:spcBef>
              <a:buClr>
                <a:schemeClr val="bg1"/>
              </a:buClr>
              <a:buSzPct val="150000"/>
              <a:buFont typeface="Symbol" panose="05050102010706020507" pitchFamily="18" charset="2"/>
              <a:buChar char="·"/>
              <a:defRPr sz="2000" b="1" i="0">
                <a:solidFill>
                  <a:schemeClr val="bg1"/>
                </a:solidFill>
                <a:latin typeface="Arial" panose="020B0604020202020204" pitchFamily="34" charset="0"/>
                <a:cs typeface="Arial" panose="020B0604020202020204" pitchFamily="34" charset="0"/>
              </a:defRPr>
            </a:lvl3pPr>
            <a:lvl4pPr marL="432000" indent="0">
              <a:lnSpc>
                <a:spcPts val="1800"/>
              </a:lnSpc>
              <a:spcBef>
                <a:spcPts val="0"/>
              </a:spcBef>
              <a:spcAft>
                <a:spcPts val="0"/>
              </a:spcAft>
              <a:buClr>
                <a:srgbClr val="050F38"/>
              </a:buClr>
              <a:buFont typeface="Symbol" panose="05050102010706020507" pitchFamily="18" charset="2"/>
              <a:buNone/>
              <a:defRPr sz="1500" b="0" i="0">
                <a:solidFill>
                  <a:schemeClr val="bg1"/>
                </a:solidFill>
                <a:latin typeface="Arial" panose="020B0604020202020204" pitchFamily="34" charset="0"/>
                <a:cs typeface="Arial" panose="020B0604020202020204" pitchFamily="34" charset="0"/>
              </a:defRPr>
            </a:lvl4pPr>
            <a:lvl5pPr marL="432000" indent="0">
              <a:lnSpc>
                <a:spcPts val="1800"/>
              </a:lnSpc>
              <a:spcBef>
                <a:spcPts val="0"/>
              </a:spcBef>
              <a:buFontTx/>
              <a:buNone/>
              <a:defRPr sz="1500" b="0" i="0">
                <a:solidFill>
                  <a:schemeClr val="bg1"/>
                </a:solidFill>
                <a:latin typeface="Arial" panose="020B0604020202020204" pitchFamily="34" charset="0"/>
                <a:cs typeface="Arial" panose="020B0604020202020204" pitchFamily="34" charset="0"/>
              </a:defRPr>
            </a:lvl5pPr>
          </a:lstStyle>
          <a:p>
            <a:pPr lvl="0"/>
            <a:r>
              <a:rPr lang="fr-FR"/>
              <a:t>Modifier les styles du texte du masque
Deuxième niveau
Troisième niveau
Quatrième niveau
Cinquième niveau</a:t>
            </a:r>
            <a:endParaRPr lang="fr-FR" dirty="0"/>
          </a:p>
        </p:txBody>
      </p:sp>
    </p:spTree>
    <p:extLst>
      <p:ext uri="{BB962C8B-B14F-4D97-AF65-F5344CB8AC3E}">
        <p14:creationId xmlns:p14="http://schemas.microsoft.com/office/powerpoint/2010/main" val="104921258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p:cSld name="Title Slide Picture, Date">
    <p:spTree>
      <p:nvGrpSpPr>
        <p:cNvPr id="1" name=""/>
        <p:cNvGrpSpPr/>
        <p:nvPr/>
      </p:nvGrpSpPr>
      <p:grpSpPr>
        <a:xfrm>
          <a:off x="0" y="0"/>
          <a:ext cx="0" cy="0"/>
          <a:chOff x="0" y="0"/>
          <a:chExt cx="0" cy="0"/>
        </a:xfrm>
      </p:grpSpPr>
      <p:sp>
        <p:nvSpPr>
          <p:cNvPr id="6" name="Picture Placeholder 2"/>
          <p:cNvSpPr>
            <a:spLocks noGrp="1" noChangeAspect="1"/>
          </p:cNvSpPr>
          <p:nvPr>
            <p:ph type="pic" sz="quarter" idx="11"/>
          </p:nvPr>
        </p:nvSpPr>
        <p:spPr>
          <a:xfrm>
            <a:off x="0" y="0"/>
            <a:ext cx="12192000" cy="6858000"/>
          </a:xfrm>
          <a:custGeom>
            <a:avLst/>
            <a:gdLst>
              <a:gd name="connsiteX0" fmla="*/ 0 w 9144000"/>
              <a:gd name="connsiteY0" fmla="*/ 0 h 5143500"/>
              <a:gd name="connsiteX1" fmla="*/ 9144000 w 9144000"/>
              <a:gd name="connsiteY1" fmla="*/ 0 h 5143500"/>
              <a:gd name="connsiteX2" fmla="*/ 9144000 w 9144000"/>
              <a:gd name="connsiteY2" fmla="*/ 2413448 h 5143500"/>
              <a:gd name="connsiteX3" fmla="*/ 432000 w 9144000"/>
              <a:gd name="connsiteY3" fmla="*/ 2413448 h 5143500"/>
              <a:gd name="connsiteX4" fmla="*/ 9144000 w 9144000"/>
              <a:gd name="connsiteY4" fmla="*/ 2438648 h 5143500"/>
              <a:gd name="connsiteX5" fmla="*/ 9144000 w 9144000"/>
              <a:gd name="connsiteY5" fmla="*/ 5143500 h 5143500"/>
              <a:gd name="connsiteX6" fmla="*/ 0 w 9144000"/>
              <a:gd name="connsiteY6" fmla="*/ 5143500 h 5143500"/>
              <a:gd name="connsiteX7" fmla="*/ 0 w 9144000"/>
              <a:gd name="connsiteY7" fmla="*/ 0 h 5143500"/>
              <a:gd name="connsiteX0" fmla="*/ 0 w 9144000"/>
              <a:gd name="connsiteY0" fmla="*/ 0 h 5143500"/>
              <a:gd name="connsiteX1" fmla="*/ 9144000 w 9144000"/>
              <a:gd name="connsiteY1" fmla="*/ 0 h 5143500"/>
              <a:gd name="connsiteX2" fmla="*/ 9144000 w 9144000"/>
              <a:gd name="connsiteY2" fmla="*/ 2413448 h 5143500"/>
              <a:gd name="connsiteX3" fmla="*/ 9144000 w 9144000"/>
              <a:gd name="connsiteY3" fmla="*/ 2438648 h 5143500"/>
              <a:gd name="connsiteX4" fmla="*/ 9144000 w 9144000"/>
              <a:gd name="connsiteY4" fmla="*/ 5143500 h 5143500"/>
              <a:gd name="connsiteX5" fmla="*/ 0 w 9144000"/>
              <a:gd name="connsiteY5" fmla="*/ 5143500 h 5143500"/>
              <a:gd name="connsiteX6" fmla="*/ 0 w 9144000"/>
              <a:gd name="connsiteY6" fmla="*/ 0 h 5143500"/>
              <a:gd name="connsiteX0" fmla="*/ 0 w 9144000"/>
              <a:gd name="connsiteY0" fmla="*/ 0 h 5143500"/>
              <a:gd name="connsiteX1" fmla="*/ 9144000 w 9144000"/>
              <a:gd name="connsiteY1" fmla="*/ 0 h 5143500"/>
              <a:gd name="connsiteX2" fmla="*/ 9144000 w 9144000"/>
              <a:gd name="connsiteY2" fmla="*/ 2413448 h 5143500"/>
              <a:gd name="connsiteX3" fmla="*/ 9144000 w 9144000"/>
              <a:gd name="connsiteY3" fmla="*/ 5143500 h 5143500"/>
              <a:gd name="connsiteX4" fmla="*/ 0 w 9144000"/>
              <a:gd name="connsiteY4" fmla="*/ 5143500 h 5143500"/>
              <a:gd name="connsiteX5" fmla="*/ 0 w 9144000"/>
              <a:gd name="connsiteY5" fmla="*/ 0 h 5143500"/>
              <a:gd name="connsiteX0" fmla="*/ 0 w 9144000"/>
              <a:gd name="connsiteY0" fmla="*/ 0 h 5143500"/>
              <a:gd name="connsiteX1" fmla="*/ 9144000 w 9144000"/>
              <a:gd name="connsiteY1" fmla="*/ 0 h 5143500"/>
              <a:gd name="connsiteX2" fmla="*/ 9144000 w 9144000"/>
              <a:gd name="connsiteY2" fmla="*/ 5143500 h 5143500"/>
              <a:gd name="connsiteX3" fmla="*/ 0 w 9144000"/>
              <a:gd name="connsiteY3" fmla="*/ 5143500 h 5143500"/>
              <a:gd name="connsiteX4" fmla="*/ 0 w 9144000"/>
              <a:gd name="connsiteY4" fmla="*/ 0 h 514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5143500">
                <a:moveTo>
                  <a:pt x="0" y="0"/>
                </a:moveTo>
                <a:lnTo>
                  <a:pt x="9144000" y="0"/>
                </a:lnTo>
                <a:lnTo>
                  <a:pt x="9144000" y="5143500"/>
                </a:lnTo>
                <a:lnTo>
                  <a:pt x="0" y="5143500"/>
                </a:lnTo>
                <a:lnTo>
                  <a:pt x="0" y="0"/>
                </a:lnTo>
                <a:close/>
              </a:path>
            </a:pathLst>
          </a:custGeom>
          <a:solidFill>
            <a:schemeClr val="bg1">
              <a:lumMod val="95000"/>
            </a:schemeClr>
          </a:solidFill>
        </p:spPr>
        <p:txBody>
          <a:bodyPr tIns="108000" anchor="t" anchorCtr="1"/>
          <a:lstStyle>
            <a:lvl1pPr marL="0" indent="0" algn="ctr">
              <a:buNone/>
              <a:defRPr sz="1800" i="1"/>
            </a:lvl1pPr>
          </a:lstStyle>
          <a:p>
            <a:r>
              <a:rPr lang="en-US"/>
              <a:t>Click icon to add picture</a:t>
            </a:r>
          </a:p>
        </p:txBody>
      </p:sp>
      <p:sp>
        <p:nvSpPr>
          <p:cNvPr id="2" name="Title 3"/>
          <p:cNvSpPr>
            <a:spLocks noGrp="1"/>
          </p:cNvSpPr>
          <p:nvPr>
            <p:ph type="ctrTitle"/>
          </p:nvPr>
        </p:nvSpPr>
        <p:spPr>
          <a:xfrm>
            <a:off x="900000" y="1548000"/>
            <a:ext cx="10404000" cy="1800000"/>
          </a:xfrm>
        </p:spPr>
        <p:txBody>
          <a:bodyPr anchor="b" anchorCtr="0"/>
          <a:lstStyle>
            <a:lvl1pPr>
              <a:lnSpc>
                <a:spcPct val="75000"/>
              </a:lnSpc>
              <a:defRPr sz="4800">
                <a:solidFill>
                  <a:schemeClr val="bg1"/>
                </a:solidFill>
              </a:defRPr>
            </a:lvl1pPr>
          </a:lstStyle>
          <a:p>
            <a:r>
              <a:rPr lang="en-US"/>
              <a:t>Click to edit Master title style</a:t>
            </a:r>
          </a:p>
        </p:txBody>
      </p:sp>
      <p:sp>
        <p:nvSpPr>
          <p:cNvPr id="3" name="Subtitle 4"/>
          <p:cNvSpPr>
            <a:spLocks noGrp="1"/>
          </p:cNvSpPr>
          <p:nvPr>
            <p:ph type="subTitle" idx="1"/>
          </p:nvPr>
        </p:nvSpPr>
        <p:spPr bwMode="gray">
          <a:xfrm>
            <a:off x="900000" y="3672000"/>
            <a:ext cx="5472000" cy="396000"/>
          </a:xfrm>
          <a:noFill/>
        </p:spPr>
        <p:txBody>
          <a:bodyPr lIns="18000" bIns="0" anchor="ctr" anchorCtr="0">
            <a:noAutofit/>
          </a:bodyPr>
          <a:lstStyle>
            <a:lvl1pPr marL="0" indent="0" algn="l">
              <a:spcBef>
                <a:spcPts val="0"/>
              </a:spcBef>
              <a:buNone/>
              <a:defRPr sz="1800" b="0">
                <a:solidFill>
                  <a:schemeClr val="bg1"/>
                </a:solidFill>
              </a:defRPr>
            </a:lvl1pPr>
            <a:lvl2pPr marL="457189" indent="0" algn="ctr">
              <a:buNone/>
              <a:defRPr>
                <a:solidFill>
                  <a:schemeClr val="tx1">
                    <a:tint val="75000"/>
                  </a:schemeClr>
                </a:solidFill>
              </a:defRPr>
            </a:lvl2pPr>
            <a:lvl3pPr marL="914377" indent="0" algn="ctr">
              <a:buNone/>
              <a:defRPr>
                <a:solidFill>
                  <a:schemeClr val="tx1">
                    <a:tint val="75000"/>
                  </a:schemeClr>
                </a:solidFill>
              </a:defRPr>
            </a:lvl3pPr>
            <a:lvl4pPr marL="1371566" indent="0" algn="ctr">
              <a:buNone/>
              <a:defRPr>
                <a:solidFill>
                  <a:schemeClr val="tx1">
                    <a:tint val="75000"/>
                  </a:schemeClr>
                </a:solidFill>
              </a:defRPr>
            </a:lvl4pPr>
            <a:lvl5pPr marL="1828754" indent="0" algn="ctr">
              <a:buNone/>
              <a:defRPr>
                <a:solidFill>
                  <a:schemeClr val="tx1">
                    <a:tint val="75000"/>
                  </a:schemeClr>
                </a:solidFill>
              </a:defRPr>
            </a:lvl5pPr>
            <a:lvl6pPr marL="2285943" indent="0" algn="ctr">
              <a:buNone/>
              <a:defRPr>
                <a:solidFill>
                  <a:schemeClr val="tx1">
                    <a:tint val="75000"/>
                  </a:schemeClr>
                </a:solidFill>
              </a:defRPr>
            </a:lvl6pPr>
            <a:lvl7pPr marL="2743131" indent="0" algn="ctr">
              <a:buNone/>
              <a:defRPr>
                <a:solidFill>
                  <a:schemeClr val="tx1">
                    <a:tint val="75000"/>
                  </a:schemeClr>
                </a:solidFill>
              </a:defRPr>
            </a:lvl7pPr>
            <a:lvl8pPr marL="3200320" indent="0" algn="ctr">
              <a:buNone/>
              <a:defRPr>
                <a:solidFill>
                  <a:schemeClr val="tx1">
                    <a:tint val="75000"/>
                  </a:schemeClr>
                </a:solidFill>
              </a:defRPr>
            </a:lvl8pPr>
            <a:lvl9pPr marL="3657509" indent="0" algn="ctr">
              <a:buNone/>
              <a:defRPr>
                <a:solidFill>
                  <a:schemeClr val="tx1">
                    <a:tint val="75000"/>
                  </a:schemeClr>
                </a:solidFill>
              </a:defRPr>
            </a:lvl9pPr>
          </a:lstStyle>
          <a:p>
            <a:r>
              <a:rPr lang="en-US"/>
              <a:t>Click to edit Master subtitle style</a:t>
            </a:r>
          </a:p>
        </p:txBody>
      </p:sp>
      <p:sp>
        <p:nvSpPr>
          <p:cNvPr id="5" name="Text Placeholder 5"/>
          <p:cNvSpPr>
            <a:spLocks noGrp="1"/>
          </p:cNvSpPr>
          <p:nvPr>
            <p:ph type="body" sz="quarter" idx="10"/>
          </p:nvPr>
        </p:nvSpPr>
        <p:spPr>
          <a:xfrm>
            <a:off x="900000" y="4428000"/>
            <a:ext cx="5472000" cy="432000"/>
          </a:xfrm>
        </p:spPr>
        <p:txBody>
          <a:bodyPr lIns="18000"/>
          <a:lstStyle>
            <a:lvl1pPr marL="0" indent="0">
              <a:spcBef>
                <a:spcPts val="0"/>
              </a:spcBef>
              <a:buNone/>
              <a:defRPr sz="1200" b="1" cap="all" baseline="0">
                <a:solidFill>
                  <a:schemeClr val="bg1"/>
                </a:solidFill>
              </a:defRPr>
            </a:lvl1pPr>
          </a:lstStyle>
          <a:p>
            <a:pPr lvl="0"/>
            <a:r>
              <a:rPr lang="en-US"/>
              <a:t>Click to edit Master text styles</a:t>
            </a:r>
          </a:p>
        </p:txBody>
      </p:sp>
      <p:sp>
        <p:nvSpPr>
          <p:cNvPr id="7" name="Text Placeholder 6"/>
          <p:cNvSpPr>
            <a:spLocks noGrp="1" noChangeAspect="1"/>
          </p:cNvSpPr>
          <p:nvPr>
            <p:ph type="body" sz="quarter" idx="13" hasCustomPrompt="1"/>
          </p:nvPr>
        </p:nvSpPr>
        <p:spPr bwMode="gray">
          <a:xfrm>
            <a:off x="9792000" y="414000"/>
            <a:ext cx="2016000" cy="363600"/>
          </a:xfrm>
          <a:blipFill dpi="0" rotWithShape="1">
            <a:blip r:embed="rId2"/>
            <a:srcRect/>
            <a:stretch>
              <a:fillRect/>
            </a:stretch>
          </a:blipFill>
        </p:spPr>
        <p:txBody>
          <a:bodyPr anchor="ctr" anchorCtr="1"/>
          <a:lstStyle>
            <a:lvl1pPr marL="0" indent="0" algn="ctr">
              <a:spcBef>
                <a:spcPts val="0"/>
              </a:spcBef>
              <a:buNone/>
              <a:defRPr sz="1000" baseline="0"/>
            </a:lvl1pPr>
          </a:lstStyle>
          <a:p>
            <a:pPr lvl="0"/>
            <a:r>
              <a:rPr lang="en-US"/>
              <a:t>Type a space to fixate logo</a:t>
            </a:r>
          </a:p>
        </p:txBody>
      </p:sp>
    </p:spTree>
    <p:extLst>
      <p:ext uri="{BB962C8B-B14F-4D97-AF65-F5344CB8AC3E}">
        <p14:creationId xmlns:p14="http://schemas.microsoft.com/office/powerpoint/2010/main" val="4293009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900000" y="648000"/>
            <a:ext cx="9360000" cy="900000"/>
          </a:xfrm>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4"/>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D74389F6-AD09-4F09-9D18-2A939AF0DD38}"/>
              </a:ext>
            </a:extLst>
          </p:cNvPr>
          <p:cNvSpPr>
            <a:spLocks noGrp="1"/>
          </p:cNvSpPr>
          <p:nvPr>
            <p:ph type="ftr" sz="quarter" idx="13"/>
          </p:nvPr>
        </p:nvSpPr>
        <p:spPr/>
        <p:txBody>
          <a:bodyPr/>
          <a:lstStyle/>
          <a:p>
            <a:endParaRPr lang="en-US"/>
          </a:p>
        </p:txBody>
      </p:sp>
      <p:sp>
        <p:nvSpPr>
          <p:cNvPr id="6" name="Slide Number Placeholder 5"/>
          <p:cNvSpPr>
            <a:spLocks noGrp="1"/>
          </p:cNvSpPr>
          <p:nvPr>
            <p:ph type="sldNum" sz="quarter" idx="12"/>
          </p:nvPr>
        </p:nvSpPr>
        <p:spPr/>
        <p:txBody>
          <a:bodyPr/>
          <a:lstStyle/>
          <a:p>
            <a:fld id="{F7F49880-4FBE-4252-ADD0-F5158B178B39}" type="slidenum">
              <a:rPr lang="en-US" smtClean="0"/>
              <a:t>‹N°›</a:t>
            </a:fld>
            <a:endParaRPr lang="en-US"/>
          </a:p>
        </p:txBody>
      </p:sp>
    </p:spTree>
    <p:extLst>
      <p:ext uri="{BB962C8B-B14F-4D97-AF65-F5344CB8AC3E}">
        <p14:creationId xmlns:p14="http://schemas.microsoft.com/office/powerpoint/2010/main" val="248509028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00000" y="648000"/>
            <a:ext cx="9360000" cy="900000"/>
          </a:xfrm>
        </p:spPr>
        <p:txBody>
          <a:bodyPr/>
          <a:lstStyle>
            <a:lvl1pPr>
              <a:defRPr/>
            </a:lvl1pPr>
          </a:lstStyle>
          <a:p>
            <a:r>
              <a:rPr lang="en-US"/>
              <a:t>Click to edit Master title style</a:t>
            </a:r>
          </a:p>
        </p:txBody>
      </p:sp>
      <p:sp>
        <p:nvSpPr>
          <p:cNvPr id="4" name="Content Placeholder 3"/>
          <p:cNvSpPr>
            <a:spLocks noGrp="1"/>
          </p:cNvSpPr>
          <p:nvPr>
            <p:ph sz="half" idx="2"/>
          </p:nvPr>
        </p:nvSpPr>
        <p:spPr>
          <a:xfrm>
            <a:off x="900000" y="1800000"/>
            <a:ext cx="5220000" cy="4536000"/>
          </a:xfrm>
        </p:spPr>
        <p:txBody>
          <a:bodyPr/>
          <a:lstStyle>
            <a:lvl1pPr>
              <a:spcBef>
                <a:spcPts val="600"/>
              </a:spcBef>
              <a:defRPr sz="2000"/>
            </a:lvl1pPr>
            <a:lvl2pPr>
              <a:spcBef>
                <a:spcPts val="300"/>
              </a:spcBef>
              <a:defRPr sz="1800"/>
            </a:lvl2pPr>
            <a:lvl3pPr>
              <a:spcBef>
                <a:spcPts val="300"/>
              </a:spcBef>
              <a:defRPr sz="1600"/>
            </a:lvl3pPr>
            <a:lvl4pPr>
              <a:spcBef>
                <a:spcPts val="300"/>
              </a:spcBef>
              <a:defRPr sz="1600"/>
            </a:lvl4pPr>
            <a:lvl5pPr>
              <a:spcBef>
                <a:spcPts val="300"/>
              </a:spcBef>
              <a:defRPr sz="1600"/>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4"/>
          <p:cNvSpPr>
            <a:spLocks noGrp="1"/>
          </p:cNvSpPr>
          <p:nvPr>
            <p:ph sz="quarter" idx="4"/>
          </p:nvPr>
        </p:nvSpPr>
        <p:spPr>
          <a:xfrm>
            <a:off x="6552000" y="1800000"/>
            <a:ext cx="5220000" cy="4536000"/>
          </a:xfrm>
        </p:spPr>
        <p:txBody>
          <a:bodyPr/>
          <a:lstStyle>
            <a:lvl1pPr>
              <a:spcBef>
                <a:spcPts val="600"/>
              </a:spcBef>
              <a:defRPr sz="2000"/>
            </a:lvl1pPr>
            <a:lvl2pPr>
              <a:spcBef>
                <a:spcPts val="300"/>
              </a:spcBef>
              <a:defRPr sz="1800"/>
            </a:lvl2pPr>
            <a:lvl3pPr>
              <a:spcBef>
                <a:spcPts val="300"/>
              </a:spcBef>
              <a:defRPr sz="1600"/>
            </a:lvl3pPr>
            <a:lvl4pPr>
              <a:spcBef>
                <a:spcPts val="300"/>
              </a:spcBef>
              <a:defRPr sz="1600"/>
            </a:lvl4pPr>
            <a:lvl5pPr>
              <a:spcBef>
                <a:spcPts val="300"/>
              </a:spcBef>
              <a:defRPr sz="1600"/>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solidFill>
                  <a:schemeClr val="accent5"/>
                </a:solidFill>
              </a:defRPr>
            </a:lvl1pPr>
          </a:lstStyle>
          <a:p>
            <a:endParaRPr lang="en-US"/>
          </a:p>
        </p:txBody>
      </p:sp>
      <p:sp>
        <p:nvSpPr>
          <p:cNvPr id="5" name="Footer Placeholder 4">
            <a:extLst>
              <a:ext uri="{FF2B5EF4-FFF2-40B4-BE49-F238E27FC236}">
                <a16:creationId xmlns:a16="http://schemas.microsoft.com/office/drawing/2014/main" id="{FA2E46B2-5BD6-4206-987E-91B9F9B21AE0}"/>
              </a:ext>
            </a:extLst>
          </p:cNvPr>
          <p:cNvSpPr>
            <a:spLocks noGrp="1"/>
          </p:cNvSpPr>
          <p:nvPr>
            <p:ph type="ftr" sz="quarter" idx="13"/>
          </p:nvPr>
        </p:nvSpPr>
        <p:spPr/>
        <p:txBody>
          <a:bodyPr/>
          <a:lstStyle/>
          <a:p>
            <a:endParaRPr lang="en-US"/>
          </a:p>
        </p:txBody>
      </p:sp>
      <p:sp>
        <p:nvSpPr>
          <p:cNvPr id="9" name="Slide Number Placeholder 7"/>
          <p:cNvSpPr>
            <a:spLocks noGrp="1"/>
          </p:cNvSpPr>
          <p:nvPr>
            <p:ph type="sldNum" sz="quarter" idx="12"/>
          </p:nvPr>
        </p:nvSpPr>
        <p:spPr/>
        <p:txBody>
          <a:bodyPr/>
          <a:lstStyle>
            <a:lvl1pPr>
              <a:defRPr>
                <a:solidFill>
                  <a:schemeClr val="accent1"/>
                </a:solidFill>
              </a:defRPr>
            </a:lvl1pPr>
          </a:lstStyle>
          <a:p>
            <a:fld id="{F7F49880-4FBE-4252-ADD0-F5158B178B39}" type="slidenum">
              <a:rPr lang="en-US" smtClean="0"/>
              <a:t>‹N°›</a:t>
            </a:fld>
            <a:endParaRPr lang="en-US"/>
          </a:p>
        </p:txBody>
      </p:sp>
    </p:spTree>
    <p:extLst>
      <p:ext uri="{BB962C8B-B14F-4D97-AF65-F5344CB8AC3E}">
        <p14:creationId xmlns:p14="http://schemas.microsoft.com/office/powerpoint/2010/main" val="425199500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ackground Grey">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AFD101AC-421E-422B-8B60-4917A681704A}"/>
              </a:ext>
            </a:extLst>
          </p:cNvPr>
          <p:cNvSpPr/>
          <p:nvPr userDrawn="1"/>
        </p:nvSpPr>
        <p:spPr bwMode="gray">
          <a:xfrm>
            <a:off x="900113" y="1800000"/>
            <a:ext cx="10872787" cy="4536000"/>
          </a:xfrm>
          <a:prstGeom prst="rect">
            <a:avLst/>
          </a:prstGeom>
          <a:solidFill>
            <a:schemeClr val="accent4"/>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 name="Title 1"/>
          <p:cNvSpPr>
            <a:spLocks noGrp="1"/>
          </p:cNvSpPr>
          <p:nvPr>
            <p:ph type="title"/>
          </p:nvPr>
        </p:nvSpPr>
        <p:spPr>
          <a:xfrm>
            <a:off x="900000" y="648000"/>
            <a:ext cx="9360000" cy="900000"/>
          </a:xfrm>
        </p:spPr>
        <p:txBody>
          <a:bodyPr/>
          <a:lstStyle>
            <a:lvl1pPr>
              <a:defRPr/>
            </a:lvl1pPr>
          </a:lstStyle>
          <a:p>
            <a:r>
              <a:rPr lang="en-US"/>
              <a:t>Click to edit Master title style</a:t>
            </a:r>
          </a:p>
        </p:txBody>
      </p:sp>
      <p:sp>
        <p:nvSpPr>
          <p:cNvPr id="4" name="Content Placeholder 3"/>
          <p:cNvSpPr>
            <a:spLocks noGrp="1"/>
          </p:cNvSpPr>
          <p:nvPr>
            <p:ph sz="half" idx="2"/>
          </p:nvPr>
        </p:nvSpPr>
        <p:spPr>
          <a:xfrm>
            <a:off x="1367999" y="2376000"/>
            <a:ext cx="4750225" cy="3384000"/>
          </a:xfrm>
        </p:spPr>
        <p:txBody>
          <a:bodyPr/>
          <a:lstStyle>
            <a:lvl1pPr>
              <a:spcBef>
                <a:spcPts val="600"/>
              </a:spcBef>
              <a:defRPr sz="2000"/>
            </a:lvl1pPr>
            <a:lvl2pPr>
              <a:spcBef>
                <a:spcPts val="300"/>
              </a:spcBef>
              <a:defRPr sz="1800"/>
            </a:lvl2pPr>
            <a:lvl3pPr>
              <a:spcBef>
                <a:spcPts val="300"/>
              </a:spcBef>
              <a:defRPr sz="1600"/>
            </a:lvl3pPr>
            <a:lvl4pPr>
              <a:spcBef>
                <a:spcPts val="300"/>
              </a:spcBef>
              <a:defRPr sz="1600"/>
            </a:lvl4pPr>
            <a:lvl5pPr>
              <a:spcBef>
                <a:spcPts val="300"/>
              </a:spcBef>
              <a:defRPr sz="1600"/>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4"/>
          <p:cNvSpPr>
            <a:spLocks noGrp="1"/>
          </p:cNvSpPr>
          <p:nvPr>
            <p:ph sz="quarter" idx="4"/>
          </p:nvPr>
        </p:nvSpPr>
        <p:spPr>
          <a:xfrm>
            <a:off x="6551613" y="2376000"/>
            <a:ext cx="4752000" cy="3384000"/>
          </a:xfrm>
        </p:spPr>
        <p:txBody>
          <a:bodyPr/>
          <a:lstStyle>
            <a:lvl1pPr>
              <a:spcBef>
                <a:spcPts val="600"/>
              </a:spcBef>
              <a:defRPr sz="2000"/>
            </a:lvl1pPr>
            <a:lvl2pPr>
              <a:spcBef>
                <a:spcPts val="300"/>
              </a:spcBef>
              <a:defRPr sz="1800"/>
            </a:lvl2pPr>
            <a:lvl3pPr>
              <a:spcBef>
                <a:spcPts val="300"/>
              </a:spcBef>
              <a:defRPr sz="1600"/>
            </a:lvl3pPr>
            <a:lvl4pPr>
              <a:spcBef>
                <a:spcPts val="300"/>
              </a:spcBef>
              <a:defRPr sz="1600"/>
            </a:lvl4pPr>
            <a:lvl5pPr>
              <a:spcBef>
                <a:spcPts val="300"/>
              </a:spcBef>
              <a:defRPr sz="1600"/>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solidFill>
                  <a:schemeClr val="accent5"/>
                </a:solidFill>
              </a:defRPr>
            </a:lvl1pPr>
          </a:lstStyle>
          <a:p>
            <a:endParaRPr lang="en-US"/>
          </a:p>
        </p:txBody>
      </p:sp>
      <p:sp>
        <p:nvSpPr>
          <p:cNvPr id="5" name="Footer Placeholder 4">
            <a:extLst>
              <a:ext uri="{FF2B5EF4-FFF2-40B4-BE49-F238E27FC236}">
                <a16:creationId xmlns:a16="http://schemas.microsoft.com/office/drawing/2014/main" id="{FA2E46B2-5BD6-4206-987E-91B9F9B21AE0}"/>
              </a:ext>
            </a:extLst>
          </p:cNvPr>
          <p:cNvSpPr>
            <a:spLocks noGrp="1"/>
          </p:cNvSpPr>
          <p:nvPr>
            <p:ph type="ftr" sz="quarter" idx="13"/>
          </p:nvPr>
        </p:nvSpPr>
        <p:spPr/>
        <p:txBody>
          <a:bodyPr/>
          <a:lstStyle/>
          <a:p>
            <a:endParaRPr lang="en-US"/>
          </a:p>
        </p:txBody>
      </p:sp>
      <p:sp>
        <p:nvSpPr>
          <p:cNvPr id="9" name="Slide Number Placeholder 7"/>
          <p:cNvSpPr>
            <a:spLocks noGrp="1"/>
          </p:cNvSpPr>
          <p:nvPr>
            <p:ph type="sldNum" sz="quarter" idx="12"/>
          </p:nvPr>
        </p:nvSpPr>
        <p:spPr/>
        <p:txBody>
          <a:bodyPr/>
          <a:lstStyle>
            <a:lvl1pPr>
              <a:defRPr>
                <a:solidFill>
                  <a:schemeClr val="accent1"/>
                </a:solidFill>
              </a:defRPr>
            </a:lvl1pPr>
          </a:lstStyle>
          <a:p>
            <a:fld id="{F7F49880-4FBE-4252-ADD0-F5158B178B39}" type="slidenum">
              <a:rPr lang="en-US" smtClean="0"/>
              <a:t>‹N°›</a:t>
            </a:fld>
            <a:endParaRPr lang="en-US"/>
          </a:p>
        </p:txBody>
      </p:sp>
    </p:spTree>
    <p:extLst>
      <p:ext uri="{BB962C8B-B14F-4D97-AF65-F5344CB8AC3E}">
        <p14:creationId xmlns:p14="http://schemas.microsoft.com/office/powerpoint/2010/main" val="343219467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ackground Beige">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F1BFE049-292F-4851-AEB6-BABC5A711CEE}"/>
              </a:ext>
            </a:extLst>
          </p:cNvPr>
          <p:cNvSpPr/>
          <p:nvPr userDrawn="1"/>
        </p:nvSpPr>
        <p:spPr bwMode="gray">
          <a:xfrm>
            <a:off x="900113" y="1800000"/>
            <a:ext cx="10872787" cy="4536000"/>
          </a:xfrm>
          <a:prstGeom prst="rect">
            <a:avLst/>
          </a:prstGeom>
          <a:solidFill>
            <a:schemeClr val="accent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 name="Title 1"/>
          <p:cNvSpPr>
            <a:spLocks noGrp="1"/>
          </p:cNvSpPr>
          <p:nvPr>
            <p:ph type="title"/>
          </p:nvPr>
        </p:nvSpPr>
        <p:spPr>
          <a:xfrm>
            <a:off x="900000" y="648000"/>
            <a:ext cx="9360000" cy="900000"/>
          </a:xfrm>
        </p:spPr>
        <p:txBody>
          <a:bodyPr/>
          <a:lstStyle>
            <a:lvl1pPr>
              <a:defRPr/>
            </a:lvl1pPr>
          </a:lstStyle>
          <a:p>
            <a:r>
              <a:rPr lang="en-US"/>
              <a:t>Click to edit Master title style</a:t>
            </a:r>
          </a:p>
        </p:txBody>
      </p:sp>
      <p:sp>
        <p:nvSpPr>
          <p:cNvPr id="4" name="Content Placeholder 3"/>
          <p:cNvSpPr>
            <a:spLocks noGrp="1"/>
          </p:cNvSpPr>
          <p:nvPr>
            <p:ph sz="half" idx="2"/>
          </p:nvPr>
        </p:nvSpPr>
        <p:spPr>
          <a:xfrm>
            <a:off x="1368000" y="2376000"/>
            <a:ext cx="3024000" cy="3384000"/>
          </a:xfrm>
        </p:spPr>
        <p:txBody>
          <a:bodyPr/>
          <a:lstStyle>
            <a:lvl1pPr>
              <a:spcBef>
                <a:spcPts val="600"/>
              </a:spcBef>
              <a:defRPr sz="2000"/>
            </a:lvl1pPr>
            <a:lvl2pPr>
              <a:spcBef>
                <a:spcPts val="300"/>
              </a:spcBef>
              <a:defRPr sz="1800"/>
            </a:lvl2pPr>
            <a:lvl3pPr>
              <a:spcBef>
                <a:spcPts val="300"/>
              </a:spcBef>
              <a:defRPr sz="1600"/>
            </a:lvl3pPr>
            <a:lvl4pPr>
              <a:spcBef>
                <a:spcPts val="300"/>
              </a:spcBef>
              <a:defRPr sz="1600"/>
            </a:lvl4pPr>
            <a:lvl5pPr>
              <a:spcBef>
                <a:spcPts val="300"/>
              </a:spcBef>
              <a:defRPr sz="1600"/>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4"/>
          <p:cNvSpPr>
            <a:spLocks noGrp="1"/>
          </p:cNvSpPr>
          <p:nvPr>
            <p:ph sz="quarter" idx="4"/>
          </p:nvPr>
        </p:nvSpPr>
        <p:spPr>
          <a:xfrm>
            <a:off x="4824000" y="2376000"/>
            <a:ext cx="3024000" cy="3384000"/>
          </a:xfrm>
        </p:spPr>
        <p:txBody>
          <a:bodyPr/>
          <a:lstStyle>
            <a:lvl1pPr>
              <a:spcBef>
                <a:spcPts val="600"/>
              </a:spcBef>
              <a:defRPr sz="2000"/>
            </a:lvl1pPr>
            <a:lvl2pPr>
              <a:spcBef>
                <a:spcPts val="300"/>
              </a:spcBef>
              <a:defRPr sz="1800"/>
            </a:lvl2pPr>
            <a:lvl3pPr>
              <a:spcBef>
                <a:spcPts val="300"/>
              </a:spcBef>
              <a:defRPr sz="1600"/>
            </a:lvl3pPr>
            <a:lvl4pPr>
              <a:spcBef>
                <a:spcPts val="300"/>
              </a:spcBef>
              <a:defRPr sz="1600"/>
            </a:lvl4pPr>
            <a:lvl5pPr>
              <a:spcBef>
                <a:spcPts val="300"/>
              </a:spcBef>
              <a:defRPr sz="1600"/>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Content Placeholder 15">
            <a:extLst>
              <a:ext uri="{FF2B5EF4-FFF2-40B4-BE49-F238E27FC236}">
                <a16:creationId xmlns:a16="http://schemas.microsoft.com/office/drawing/2014/main" id="{9D99F729-B4C5-4972-B59A-6863F77D7743}"/>
              </a:ext>
            </a:extLst>
          </p:cNvPr>
          <p:cNvSpPr>
            <a:spLocks noGrp="1"/>
          </p:cNvSpPr>
          <p:nvPr>
            <p:ph sz="quarter" idx="14"/>
          </p:nvPr>
        </p:nvSpPr>
        <p:spPr>
          <a:xfrm>
            <a:off x="8280000" y="2376000"/>
            <a:ext cx="3024000" cy="3384000"/>
          </a:xfrm>
        </p:spPr>
        <p:txBody>
          <a:bodyPr/>
          <a:lstStyle>
            <a:lvl1pPr>
              <a:spcBef>
                <a:spcPts val="600"/>
              </a:spcBef>
              <a:defRPr/>
            </a:lvl1pPr>
            <a:lvl2pPr>
              <a:spcBef>
                <a:spcPts val="300"/>
              </a:spcBef>
              <a:defRPr/>
            </a:lvl2pPr>
            <a:lvl3pPr>
              <a:spcBef>
                <a:spcPts val="300"/>
              </a:spcBef>
              <a:defRPr/>
            </a:lvl3pPr>
            <a:lvl4pPr>
              <a:spcBef>
                <a:spcPts val="300"/>
              </a:spcBef>
              <a:defRPr/>
            </a:lvl4pPr>
            <a:lvl5pPr>
              <a:spcBef>
                <a:spcPts val="30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solidFill>
                  <a:schemeClr val="accent5"/>
                </a:solidFill>
              </a:defRPr>
            </a:lvl1pPr>
          </a:lstStyle>
          <a:p>
            <a:endParaRPr lang="en-US"/>
          </a:p>
        </p:txBody>
      </p:sp>
      <p:sp>
        <p:nvSpPr>
          <p:cNvPr id="5" name="Footer Placeholder 4">
            <a:extLst>
              <a:ext uri="{FF2B5EF4-FFF2-40B4-BE49-F238E27FC236}">
                <a16:creationId xmlns:a16="http://schemas.microsoft.com/office/drawing/2014/main" id="{FA2E46B2-5BD6-4206-987E-91B9F9B21AE0}"/>
              </a:ext>
            </a:extLst>
          </p:cNvPr>
          <p:cNvSpPr>
            <a:spLocks noGrp="1"/>
          </p:cNvSpPr>
          <p:nvPr>
            <p:ph type="ftr" sz="quarter" idx="13"/>
          </p:nvPr>
        </p:nvSpPr>
        <p:spPr/>
        <p:txBody>
          <a:bodyPr/>
          <a:lstStyle/>
          <a:p>
            <a:endParaRPr lang="en-US"/>
          </a:p>
        </p:txBody>
      </p:sp>
      <p:sp>
        <p:nvSpPr>
          <p:cNvPr id="9" name="Slide Number Placeholder 7"/>
          <p:cNvSpPr>
            <a:spLocks noGrp="1"/>
          </p:cNvSpPr>
          <p:nvPr>
            <p:ph type="sldNum" sz="quarter" idx="12"/>
          </p:nvPr>
        </p:nvSpPr>
        <p:spPr/>
        <p:txBody>
          <a:bodyPr/>
          <a:lstStyle>
            <a:lvl1pPr>
              <a:defRPr>
                <a:solidFill>
                  <a:schemeClr val="accent1"/>
                </a:solidFill>
              </a:defRPr>
            </a:lvl1pPr>
          </a:lstStyle>
          <a:p>
            <a:fld id="{F7F49880-4FBE-4252-ADD0-F5158B178B39}" type="slidenum">
              <a:rPr lang="en-US" smtClean="0"/>
              <a:t>‹N°›</a:t>
            </a:fld>
            <a:endParaRPr lang="en-US"/>
          </a:p>
        </p:txBody>
      </p:sp>
    </p:spTree>
    <p:extLst>
      <p:ext uri="{BB962C8B-B14F-4D97-AF65-F5344CB8AC3E}">
        <p14:creationId xmlns:p14="http://schemas.microsoft.com/office/powerpoint/2010/main" val="379580245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50/50 Background Grey">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7B926592-BAE9-4B97-9B9B-CEF43EDE2DC7}"/>
              </a:ext>
            </a:extLst>
          </p:cNvPr>
          <p:cNvGrpSpPr/>
          <p:nvPr userDrawn="1"/>
        </p:nvGrpSpPr>
        <p:grpSpPr>
          <a:xfrm>
            <a:off x="6332400" y="0"/>
            <a:ext cx="5859176" cy="6858000"/>
            <a:chOff x="6332400" y="0"/>
            <a:chExt cx="5859176" cy="6858000"/>
          </a:xfrm>
        </p:grpSpPr>
        <p:sp>
          <p:nvSpPr>
            <p:cNvPr id="18" name="Rectangle 17">
              <a:extLst>
                <a:ext uri="{FF2B5EF4-FFF2-40B4-BE49-F238E27FC236}">
                  <a16:creationId xmlns:a16="http://schemas.microsoft.com/office/drawing/2014/main" id="{2FD87BA9-506C-4BAC-99A4-45E0969DFBCE}"/>
                </a:ext>
              </a:extLst>
            </p:cNvPr>
            <p:cNvSpPr/>
            <p:nvPr userDrawn="1"/>
          </p:nvSpPr>
          <p:spPr bwMode="gray">
            <a:xfrm>
              <a:off x="6336000" y="0"/>
              <a:ext cx="5855576" cy="6858000"/>
            </a:xfrm>
            <a:prstGeom prst="rect">
              <a:avLst/>
            </a:prstGeom>
            <a:solidFill>
              <a:schemeClr val="accent4"/>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0" name="Rectangle 19">
              <a:extLst>
                <a:ext uri="{FF2B5EF4-FFF2-40B4-BE49-F238E27FC236}">
                  <a16:creationId xmlns:a16="http://schemas.microsoft.com/office/drawing/2014/main" id="{FD8A4069-C7FA-41F7-B430-7E36D246476D}"/>
                </a:ext>
              </a:extLst>
            </p:cNvPr>
            <p:cNvSpPr/>
            <p:nvPr/>
          </p:nvSpPr>
          <p:spPr bwMode="gray">
            <a:xfrm>
              <a:off x="6332400" y="1800000"/>
              <a:ext cx="5439600" cy="4537075"/>
            </a:xfrm>
            <a:prstGeom prst="rect">
              <a:avLst/>
            </a:prstGeom>
            <a:solidFill>
              <a:schemeClr val="bg1">
                <a:alpha val="9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pic>
          <p:nvPicPr>
            <p:cNvPr id="21" name="Picture 3">
              <a:extLst>
                <a:ext uri="{FF2B5EF4-FFF2-40B4-BE49-F238E27FC236}">
                  <a16:creationId xmlns:a16="http://schemas.microsoft.com/office/drawing/2014/main" id="{59C50D17-4CD1-4CD9-881B-39A8D4376EE6}"/>
                </a:ext>
              </a:extLst>
            </p:cNvPr>
            <p:cNvPicPr>
              <a:picLocks noChangeAspect="1"/>
            </p:cNvPicPr>
            <p:nvPr userDrawn="1"/>
          </p:nvPicPr>
          <p:blipFill>
            <a:blip r:embed="rId2"/>
            <a:stretch>
              <a:fillRect/>
            </a:stretch>
          </p:blipFill>
          <p:spPr>
            <a:xfrm>
              <a:off x="10260000" y="415048"/>
              <a:ext cx="1533600" cy="277565"/>
            </a:xfrm>
            <a:prstGeom prst="rect">
              <a:avLst/>
            </a:prstGeom>
          </p:spPr>
        </p:pic>
      </p:grpSp>
      <p:sp>
        <p:nvSpPr>
          <p:cNvPr id="2" name="Title 1"/>
          <p:cNvSpPr>
            <a:spLocks noGrp="1"/>
          </p:cNvSpPr>
          <p:nvPr userDrawn="1">
            <p:ph type="title"/>
          </p:nvPr>
        </p:nvSpPr>
        <p:spPr>
          <a:xfrm>
            <a:off x="900000" y="648000"/>
            <a:ext cx="5076000" cy="900000"/>
          </a:xfrm>
        </p:spPr>
        <p:txBody>
          <a:bodyPr/>
          <a:lstStyle>
            <a:lvl1pPr>
              <a:defRPr/>
            </a:lvl1pPr>
          </a:lstStyle>
          <a:p>
            <a:r>
              <a:rPr lang="en-US"/>
              <a:t>Click to edit Master title style</a:t>
            </a:r>
          </a:p>
        </p:txBody>
      </p:sp>
      <p:sp>
        <p:nvSpPr>
          <p:cNvPr id="4" name="Content Placeholder 3"/>
          <p:cNvSpPr>
            <a:spLocks noGrp="1"/>
          </p:cNvSpPr>
          <p:nvPr userDrawn="1">
            <p:ph sz="half" idx="2"/>
          </p:nvPr>
        </p:nvSpPr>
        <p:spPr>
          <a:xfrm>
            <a:off x="900900" y="2376000"/>
            <a:ext cx="10403688" cy="3384000"/>
          </a:xfrm>
          <a:noFill/>
        </p:spPr>
        <p:txBody>
          <a:bodyPr tIns="0"/>
          <a:lstStyle>
            <a:lvl1pPr>
              <a:spcBef>
                <a:spcPts val="600"/>
              </a:spcBef>
              <a:defRPr sz="2400">
                <a:solidFill>
                  <a:schemeClr val="tx1"/>
                </a:solidFill>
              </a:defRPr>
            </a:lvl1pPr>
            <a:lvl2pPr>
              <a:spcBef>
                <a:spcPts val="300"/>
              </a:spcBef>
              <a:defRPr sz="2000">
                <a:solidFill>
                  <a:schemeClr val="tx1"/>
                </a:solidFill>
              </a:defRPr>
            </a:lvl2pPr>
            <a:lvl3pPr>
              <a:spcBef>
                <a:spcPts val="300"/>
              </a:spcBef>
              <a:defRPr sz="1800">
                <a:solidFill>
                  <a:schemeClr val="tx1"/>
                </a:solidFill>
              </a:defRPr>
            </a:lvl3pPr>
            <a:lvl4pPr>
              <a:spcBef>
                <a:spcPts val="300"/>
              </a:spcBef>
              <a:defRPr sz="1800">
                <a:solidFill>
                  <a:schemeClr val="tx1"/>
                </a:solidFill>
              </a:defRPr>
            </a:lvl4pPr>
            <a:lvl5pPr>
              <a:spcBef>
                <a:spcPts val="300"/>
              </a:spcBef>
              <a:defRPr sz="1800">
                <a:solidFill>
                  <a:schemeClr val="tx1"/>
                </a:solidFill>
              </a:defRPr>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5"/>
          <p:cNvSpPr>
            <a:spLocks noGrp="1"/>
          </p:cNvSpPr>
          <p:nvPr userDrawn="1">
            <p:ph type="dt" sz="half" idx="10"/>
          </p:nvPr>
        </p:nvSpPr>
        <p:spPr/>
        <p:txBody>
          <a:bodyPr/>
          <a:lstStyle>
            <a:lvl1pPr>
              <a:defRPr>
                <a:solidFill>
                  <a:schemeClr val="accent5"/>
                </a:solidFill>
              </a:defRPr>
            </a:lvl1pPr>
          </a:lstStyle>
          <a:p>
            <a:endParaRPr lang="en-US"/>
          </a:p>
        </p:txBody>
      </p:sp>
      <p:sp>
        <p:nvSpPr>
          <p:cNvPr id="5" name="Footer Placeholder 4">
            <a:extLst>
              <a:ext uri="{FF2B5EF4-FFF2-40B4-BE49-F238E27FC236}">
                <a16:creationId xmlns:a16="http://schemas.microsoft.com/office/drawing/2014/main" id="{E0A8D36A-6647-49D9-BD30-4F3A8C9AE026}"/>
              </a:ext>
            </a:extLst>
          </p:cNvPr>
          <p:cNvSpPr>
            <a:spLocks noGrp="1"/>
          </p:cNvSpPr>
          <p:nvPr userDrawn="1">
            <p:ph type="ftr" sz="quarter" idx="13"/>
          </p:nvPr>
        </p:nvSpPr>
        <p:spPr/>
        <p:txBody>
          <a:bodyPr/>
          <a:lstStyle/>
          <a:p>
            <a:endParaRPr lang="en-US"/>
          </a:p>
        </p:txBody>
      </p:sp>
      <p:sp>
        <p:nvSpPr>
          <p:cNvPr id="9" name="Slide Number Placeholder 6"/>
          <p:cNvSpPr>
            <a:spLocks noGrp="1"/>
          </p:cNvSpPr>
          <p:nvPr userDrawn="1">
            <p:ph type="sldNum" sz="quarter" idx="12"/>
          </p:nvPr>
        </p:nvSpPr>
        <p:spPr/>
        <p:txBody>
          <a:bodyPr/>
          <a:lstStyle>
            <a:lvl1pPr>
              <a:defRPr>
                <a:solidFill>
                  <a:schemeClr val="accent1"/>
                </a:solidFill>
              </a:defRPr>
            </a:lvl1pPr>
          </a:lstStyle>
          <a:p>
            <a:fld id="{F7F49880-4FBE-4252-ADD0-F5158B178B39}" type="slidenum">
              <a:rPr lang="en-US" smtClean="0"/>
              <a:t>‹N°›</a:t>
            </a:fld>
            <a:endParaRPr lang="en-US"/>
          </a:p>
        </p:txBody>
      </p:sp>
    </p:spTree>
    <p:extLst>
      <p:ext uri="{BB962C8B-B14F-4D97-AF65-F5344CB8AC3E}">
        <p14:creationId xmlns:p14="http://schemas.microsoft.com/office/powerpoint/2010/main" val="11834076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50/50 Background Image">
    <p:bg>
      <p:bgPr>
        <a:solidFill>
          <a:schemeClr val="bg1"/>
        </a:solidFill>
        <a:effectLst/>
      </p:bgPr>
    </p:bg>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F83B7D1B-8518-4573-920B-8BBE8D4A3C71}"/>
              </a:ext>
            </a:extLst>
          </p:cNvPr>
          <p:cNvGrpSpPr/>
          <p:nvPr userDrawn="1"/>
        </p:nvGrpSpPr>
        <p:grpSpPr>
          <a:xfrm>
            <a:off x="0" y="0"/>
            <a:ext cx="442800" cy="6858000"/>
            <a:chOff x="0" y="0"/>
            <a:chExt cx="442800" cy="6858000"/>
          </a:xfrm>
        </p:grpSpPr>
        <p:sp>
          <p:nvSpPr>
            <p:cNvPr id="20" name="Rectangle 19">
              <a:extLst>
                <a:ext uri="{FF2B5EF4-FFF2-40B4-BE49-F238E27FC236}">
                  <a16:creationId xmlns:a16="http://schemas.microsoft.com/office/drawing/2014/main" id="{DF61A0C1-8F7B-4FC7-B2E4-C96FF38730CC}"/>
                </a:ext>
              </a:extLst>
            </p:cNvPr>
            <p:cNvSpPr/>
            <p:nvPr/>
          </p:nvSpPr>
          <p:spPr bwMode="gray">
            <a:xfrm>
              <a:off x="0" y="0"/>
              <a:ext cx="442800" cy="6858000"/>
            </a:xfrm>
            <a:prstGeom prst="rect">
              <a:avLst/>
            </a:prstGeom>
            <a:solidFill>
              <a:schemeClr val="accent4"/>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pic>
          <p:nvPicPr>
            <p:cNvPr id="21" name="Picture 20">
              <a:extLst>
                <a:ext uri="{FF2B5EF4-FFF2-40B4-BE49-F238E27FC236}">
                  <a16:creationId xmlns:a16="http://schemas.microsoft.com/office/drawing/2014/main" id="{6C77CBE7-95F2-4A67-B5C6-C0F89EB84BEB}"/>
                </a:ext>
              </a:extLst>
            </p:cNvPr>
            <p:cNvPicPr>
              <a:picLocks noChangeAspect="1"/>
            </p:cNvPicPr>
            <p:nvPr userDrawn="1"/>
          </p:nvPicPr>
          <p:blipFill>
            <a:blip r:embed="rId2"/>
            <a:stretch>
              <a:fillRect/>
            </a:stretch>
          </p:blipFill>
          <p:spPr bwMode="gray">
            <a:xfrm>
              <a:off x="63000" y="136800"/>
              <a:ext cx="316800" cy="316800"/>
            </a:xfrm>
            <a:prstGeom prst="rect">
              <a:avLst/>
            </a:prstGeom>
          </p:spPr>
        </p:pic>
      </p:grpSp>
      <p:sp>
        <p:nvSpPr>
          <p:cNvPr id="11" name="Picture Placeholder 10">
            <a:extLst>
              <a:ext uri="{FF2B5EF4-FFF2-40B4-BE49-F238E27FC236}">
                <a16:creationId xmlns:a16="http://schemas.microsoft.com/office/drawing/2014/main" id="{7BE7C283-C93B-4F69-8E8E-713ADE753574}"/>
              </a:ext>
            </a:extLst>
          </p:cNvPr>
          <p:cNvSpPr>
            <a:spLocks noGrp="1" noChangeAspect="1"/>
          </p:cNvSpPr>
          <p:nvPr>
            <p:ph type="pic" sz="quarter" idx="14"/>
          </p:nvPr>
        </p:nvSpPr>
        <p:spPr bwMode="gray">
          <a:xfrm>
            <a:off x="6336001" y="0"/>
            <a:ext cx="5856000" cy="6858000"/>
          </a:xfrm>
          <a:solidFill>
            <a:schemeClr val="bg1">
              <a:lumMod val="95000"/>
            </a:schemeClr>
          </a:solidFill>
        </p:spPr>
        <p:txBody>
          <a:bodyPr tIns="108000" anchor="t" anchorCtr="1"/>
          <a:lstStyle>
            <a:lvl1pPr marL="0" indent="0" algn="ctr">
              <a:spcBef>
                <a:spcPts val="0"/>
              </a:spcBef>
              <a:buNone/>
              <a:defRPr sz="1800" i="1"/>
            </a:lvl1pPr>
          </a:lstStyle>
          <a:p>
            <a:r>
              <a:rPr lang="en-US"/>
              <a:t>Click icon to add picture</a:t>
            </a:r>
          </a:p>
        </p:txBody>
      </p:sp>
      <p:sp>
        <p:nvSpPr>
          <p:cNvPr id="2" name="Title 1"/>
          <p:cNvSpPr>
            <a:spLocks noGrp="1"/>
          </p:cNvSpPr>
          <p:nvPr>
            <p:ph type="title"/>
          </p:nvPr>
        </p:nvSpPr>
        <p:spPr bwMode="gray">
          <a:xfrm>
            <a:off x="900000" y="648000"/>
            <a:ext cx="5076000" cy="900000"/>
          </a:xfrm>
        </p:spPr>
        <p:txBody>
          <a:bodyPr/>
          <a:lstStyle>
            <a:lvl1pPr>
              <a:defRPr>
                <a:solidFill>
                  <a:schemeClr val="accent1"/>
                </a:solidFill>
              </a:defRPr>
            </a:lvl1pPr>
          </a:lstStyle>
          <a:p>
            <a:r>
              <a:rPr lang="en-US"/>
              <a:t>Click to edit Master title style</a:t>
            </a:r>
          </a:p>
        </p:txBody>
      </p:sp>
      <p:sp>
        <p:nvSpPr>
          <p:cNvPr id="14" name="Text Placeholder 13">
            <a:extLst>
              <a:ext uri="{FF2B5EF4-FFF2-40B4-BE49-F238E27FC236}">
                <a16:creationId xmlns:a16="http://schemas.microsoft.com/office/drawing/2014/main" id="{80048385-1A06-409E-9E6C-F0313537195D}"/>
              </a:ext>
            </a:extLst>
          </p:cNvPr>
          <p:cNvSpPr>
            <a:spLocks noGrp="1" noChangeAspect="1"/>
          </p:cNvSpPr>
          <p:nvPr>
            <p:ph type="body" sz="quarter" idx="15" hasCustomPrompt="1"/>
          </p:nvPr>
        </p:nvSpPr>
        <p:spPr bwMode="gray">
          <a:xfrm>
            <a:off x="10260000" y="415048"/>
            <a:ext cx="1533600" cy="277200"/>
          </a:xfrm>
          <a:blipFill>
            <a:blip r:embed="rId3"/>
            <a:stretch>
              <a:fillRect/>
            </a:stretch>
          </a:blipFill>
        </p:spPr>
        <p:txBody>
          <a:bodyPr anchor="ctr" anchorCtr="1"/>
          <a:lstStyle>
            <a:lvl1pPr marL="0" indent="0" algn="ctr">
              <a:spcBef>
                <a:spcPts val="0"/>
              </a:spcBef>
              <a:buNone/>
              <a:defRPr sz="1000"/>
            </a:lvl1pPr>
          </a:lstStyle>
          <a:p>
            <a:pPr lvl="0"/>
            <a:r>
              <a:rPr lang="en-US"/>
              <a:t>Type a space to fixate logo</a:t>
            </a:r>
          </a:p>
        </p:txBody>
      </p:sp>
      <p:sp>
        <p:nvSpPr>
          <p:cNvPr id="4" name="Content Placeholder 3"/>
          <p:cNvSpPr>
            <a:spLocks noGrp="1"/>
          </p:cNvSpPr>
          <p:nvPr>
            <p:ph sz="half" idx="2"/>
          </p:nvPr>
        </p:nvSpPr>
        <p:spPr bwMode="gray">
          <a:xfrm>
            <a:off x="900000" y="2376000"/>
            <a:ext cx="5076000" cy="3384000"/>
          </a:xfrm>
          <a:noFill/>
          <a:ln>
            <a:noFill/>
          </a:ln>
        </p:spPr>
        <p:txBody>
          <a:bodyPr lIns="0" tIns="0" rIns="0" bIns="0"/>
          <a:lstStyle>
            <a:lvl1pPr>
              <a:spcBef>
                <a:spcPts val="600"/>
              </a:spcBef>
              <a:defRPr sz="2000">
                <a:solidFill>
                  <a:schemeClr val="tx1"/>
                </a:solidFill>
              </a:defRPr>
            </a:lvl1pPr>
            <a:lvl2pPr>
              <a:spcBef>
                <a:spcPts val="300"/>
              </a:spcBef>
              <a:defRPr sz="1800">
                <a:solidFill>
                  <a:schemeClr val="tx1"/>
                </a:solidFill>
              </a:defRPr>
            </a:lvl2pPr>
            <a:lvl3pPr>
              <a:spcBef>
                <a:spcPts val="300"/>
              </a:spcBef>
              <a:defRPr sz="1600">
                <a:solidFill>
                  <a:schemeClr val="tx1"/>
                </a:solidFill>
              </a:defRPr>
            </a:lvl3pPr>
            <a:lvl4pPr>
              <a:spcBef>
                <a:spcPts val="300"/>
              </a:spcBef>
              <a:defRPr sz="1600">
                <a:solidFill>
                  <a:schemeClr val="tx1"/>
                </a:solidFill>
              </a:defRPr>
            </a:lvl4pPr>
            <a:lvl5pPr>
              <a:spcBef>
                <a:spcPts val="300"/>
              </a:spcBef>
              <a:defRPr sz="1600">
                <a:solidFill>
                  <a:schemeClr val="tx1"/>
                </a:solidFill>
              </a:defRPr>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11">
            <a:extLst>
              <a:ext uri="{FF2B5EF4-FFF2-40B4-BE49-F238E27FC236}">
                <a16:creationId xmlns:a16="http://schemas.microsoft.com/office/drawing/2014/main" id="{03393E3A-4112-41E2-A3A3-FC7E38D3C44D}"/>
              </a:ext>
            </a:extLst>
          </p:cNvPr>
          <p:cNvSpPr>
            <a:spLocks noGrp="1"/>
          </p:cNvSpPr>
          <p:nvPr>
            <p:ph sz="quarter" idx="16"/>
          </p:nvPr>
        </p:nvSpPr>
        <p:spPr bwMode="gray">
          <a:xfrm>
            <a:off x="6332400" y="1799999"/>
            <a:ext cx="5439600" cy="4536000"/>
          </a:xfrm>
          <a:solidFill>
            <a:schemeClr val="bg1">
              <a:alpha val="90000"/>
            </a:schemeClr>
          </a:solidFill>
        </p:spPr>
        <p:txBody>
          <a:bodyPr lIns="360000" tIns="576000" rIns="360000" bIns="360000"/>
          <a:lstStyle>
            <a:lvl1pPr>
              <a:spcBef>
                <a:spcPts val="600"/>
              </a:spcBef>
              <a:defRPr/>
            </a:lvl1pPr>
            <a:lvl2pPr>
              <a:spcBef>
                <a:spcPts val="300"/>
              </a:spcBef>
              <a:defRPr/>
            </a:lvl2pPr>
            <a:lvl3pPr>
              <a:spcBef>
                <a:spcPts val="300"/>
              </a:spcBef>
              <a:defRPr/>
            </a:lvl3pPr>
            <a:lvl4pPr>
              <a:spcBef>
                <a:spcPts val="300"/>
              </a:spcBef>
              <a:defRPr/>
            </a:lvl4pPr>
            <a:lvl5pPr>
              <a:spcBef>
                <a:spcPts val="30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5"/>
          <p:cNvSpPr>
            <a:spLocks noGrp="1"/>
          </p:cNvSpPr>
          <p:nvPr>
            <p:ph type="dt" sz="half" idx="10"/>
          </p:nvPr>
        </p:nvSpPr>
        <p:spPr/>
        <p:txBody>
          <a:bodyPr/>
          <a:lstStyle>
            <a:lvl1pPr>
              <a:defRPr>
                <a:solidFill>
                  <a:schemeClr val="accent5"/>
                </a:solidFill>
              </a:defRPr>
            </a:lvl1pPr>
          </a:lstStyle>
          <a:p>
            <a:endParaRPr lang="en-US"/>
          </a:p>
        </p:txBody>
      </p:sp>
      <p:sp>
        <p:nvSpPr>
          <p:cNvPr id="5" name="Footer Placeholder 4">
            <a:extLst>
              <a:ext uri="{FF2B5EF4-FFF2-40B4-BE49-F238E27FC236}">
                <a16:creationId xmlns:a16="http://schemas.microsoft.com/office/drawing/2014/main" id="{E0A8D36A-6647-49D9-BD30-4F3A8C9AE026}"/>
              </a:ext>
            </a:extLst>
          </p:cNvPr>
          <p:cNvSpPr>
            <a:spLocks noGrp="1"/>
          </p:cNvSpPr>
          <p:nvPr>
            <p:ph type="ftr" sz="quarter" idx="13"/>
          </p:nvPr>
        </p:nvSpPr>
        <p:spPr/>
        <p:txBody>
          <a:bodyPr/>
          <a:lstStyle/>
          <a:p>
            <a:endParaRPr lang="en-US"/>
          </a:p>
        </p:txBody>
      </p:sp>
      <p:sp>
        <p:nvSpPr>
          <p:cNvPr id="9" name="Slide Number Placeholder 6"/>
          <p:cNvSpPr>
            <a:spLocks noGrp="1"/>
          </p:cNvSpPr>
          <p:nvPr>
            <p:ph type="sldNum" sz="quarter" idx="12"/>
          </p:nvPr>
        </p:nvSpPr>
        <p:spPr/>
        <p:txBody>
          <a:bodyPr/>
          <a:lstStyle>
            <a:lvl1pPr>
              <a:defRPr>
                <a:solidFill>
                  <a:schemeClr val="accent1"/>
                </a:solidFill>
              </a:defRPr>
            </a:lvl1pPr>
          </a:lstStyle>
          <a:p>
            <a:fld id="{F7F49880-4FBE-4252-ADD0-F5158B178B39}" type="slidenum">
              <a:rPr lang="en-US" smtClean="0"/>
              <a:t>‹N°›</a:t>
            </a:fld>
            <a:endParaRPr lang="en-US"/>
          </a:p>
        </p:txBody>
      </p:sp>
    </p:spTree>
    <p:extLst>
      <p:ext uri="{BB962C8B-B14F-4D97-AF65-F5344CB8AC3E}">
        <p14:creationId xmlns:p14="http://schemas.microsoft.com/office/powerpoint/2010/main" val="427879321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70/30 Background Beige">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9022591B-A2B3-477D-B0E8-F104B141CD87}"/>
              </a:ext>
            </a:extLst>
          </p:cNvPr>
          <p:cNvGrpSpPr/>
          <p:nvPr userDrawn="1"/>
        </p:nvGrpSpPr>
        <p:grpSpPr>
          <a:xfrm>
            <a:off x="8096400" y="0"/>
            <a:ext cx="4095600" cy="6858000"/>
            <a:chOff x="8096400" y="0"/>
            <a:chExt cx="4095600" cy="6858000"/>
          </a:xfrm>
        </p:grpSpPr>
        <p:sp>
          <p:nvSpPr>
            <p:cNvPr id="19" name="Rectangle 18">
              <a:extLst>
                <a:ext uri="{FF2B5EF4-FFF2-40B4-BE49-F238E27FC236}">
                  <a16:creationId xmlns:a16="http://schemas.microsoft.com/office/drawing/2014/main" id="{05B36E52-7AB7-4BD3-83F9-810EEA75E895}"/>
                </a:ext>
              </a:extLst>
            </p:cNvPr>
            <p:cNvSpPr/>
            <p:nvPr userDrawn="1"/>
          </p:nvSpPr>
          <p:spPr bwMode="gray">
            <a:xfrm>
              <a:off x="8100000" y="0"/>
              <a:ext cx="4092000" cy="6858000"/>
            </a:xfrm>
            <a:prstGeom prst="rect">
              <a:avLst/>
            </a:prstGeom>
            <a:solidFill>
              <a:schemeClr val="accent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4" name="Rectangle 23">
              <a:extLst>
                <a:ext uri="{FF2B5EF4-FFF2-40B4-BE49-F238E27FC236}">
                  <a16:creationId xmlns:a16="http://schemas.microsoft.com/office/drawing/2014/main" id="{88828D41-8335-4CA4-8FE6-9CBF7B4935D5}"/>
                </a:ext>
              </a:extLst>
            </p:cNvPr>
            <p:cNvSpPr/>
            <p:nvPr/>
          </p:nvSpPr>
          <p:spPr bwMode="gray">
            <a:xfrm>
              <a:off x="8096400" y="1800000"/>
              <a:ext cx="3675600" cy="4537075"/>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pic>
          <p:nvPicPr>
            <p:cNvPr id="28" name="Picture 3">
              <a:extLst>
                <a:ext uri="{FF2B5EF4-FFF2-40B4-BE49-F238E27FC236}">
                  <a16:creationId xmlns:a16="http://schemas.microsoft.com/office/drawing/2014/main" id="{E1C99BE5-BBE4-4D07-9625-6BAE1141E620}"/>
                </a:ext>
              </a:extLst>
            </p:cNvPr>
            <p:cNvPicPr>
              <a:picLocks noChangeAspect="1"/>
            </p:cNvPicPr>
            <p:nvPr userDrawn="1"/>
          </p:nvPicPr>
          <p:blipFill>
            <a:blip r:embed="rId2"/>
            <a:stretch>
              <a:fillRect/>
            </a:stretch>
          </p:blipFill>
          <p:spPr>
            <a:xfrm>
              <a:off x="10260000" y="415048"/>
              <a:ext cx="1533600" cy="277565"/>
            </a:xfrm>
            <a:prstGeom prst="rect">
              <a:avLst/>
            </a:prstGeom>
          </p:spPr>
        </p:pic>
      </p:grpSp>
      <p:sp>
        <p:nvSpPr>
          <p:cNvPr id="2" name="Title 1"/>
          <p:cNvSpPr>
            <a:spLocks noGrp="1"/>
          </p:cNvSpPr>
          <p:nvPr userDrawn="1">
            <p:ph type="title"/>
          </p:nvPr>
        </p:nvSpPr>
        <p:spPr>
          <a:xfrm>
            <a:off x="900000" y="648000"/>
            <a:ext cx="6840000" cy="900000"/>
          </a:xfrm>
        </p:spPr>
        <p:txBody>
          <a:bodyPr/>
          <a:lstStyle>
            <a:lvl1pPr>
              <a:defRPr/>
            </a:lvl1pPr>
          </a:lstStyle>
          <a:p>
            <a:r>
              <a:rPr lang="en-US"/>
              <a:t>Click to edit Master title style</a:t>
            </a:r>
          </a:p>
        </p:txBody>
      </p:sp>
      <p:sp>
        <p:nvSpPr>
          <p:cNvPr id="4" name="Content Placeholder 3"/>
          <p:cNvSpPr>
            <a:spLocks noGrp="1"/>
          </p:cNvSpPr>
          <p:nvPr userDrawn="1">
            <p:ph sz="half" idx="2"/>
          </p:nvPr>
        </p:nvSpPr>
        <p:spPr>
          <a:xfrm>
            <a:off x="900000" y="2376000"/>
            <a:ext cx="3168000" cy="3384000"/>
          </a:xfrm>
        </p:spPr>
        <p:txBody>
          <a:bodyPr/>
          <a:lstStyle>
            <a:lvl1pPr>
              <a:spcBef>
                <a:spcPts val="600"/>
              </a:spcBef>
              <a:defRPr sz="2000"/>
            </a:lvl1pPr>
            <a:lvl2pPr>
              <a:spcBef>
                <a:spcPts val="300"/>
              </a:spcBef>
              <a:defRPr sz="1800"/>
            </a:lvl2pPr>
            <a:lvl3pPr>
              <a:spcBef>
                <a:spcPts val="300"/>
              </a:spcBef>
              <a:defRPr sz="1600"/>
            </a:lvl3pPr>
            <a:lvl4pPr>
              <a:spcBef>
                <a:spcPts val="300"/>
              </a:spcBef>
              <a:defRPr sz="1600"/>
            </a:lvl4pPr>
            <a:lvl5pPr>
              <a:spcBef>
                <a:spcPts val="300"/>
              </a:spcBef>
              <a:defRPr sz="1600"/>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4"/>
          <p:cNvSpPr>
            <a:spLocks noGrp="1"/>
          </p:cNvSpPr>
          <p:nvPr userDrawn="1">
            <p:ph sz="quarter" idx="4"/>
          </p:nvPr>
        </p:nvSpPr>
        <p:spPr>
          <a:xfrm>
            <a:off x="4516200" y="2376000"/>
            <a:ext cx="3168000" cy="3384000"/>
          </a:xfrm>
        </p:spPr>
        <p:txBody>
          <a:bodyPr/>
          <a:lstStyle>
            <a:lvl1pPr>
              <a:spcBef>
                <a:spcPts val="600"/>
              </a:spcBef>
              <a:defRPr sz="2000"/>
            </a:lvl1pPr>
            <a:lvl2pPr>
              <a:spcBef>
                <a:spcPts val="300"/>
              </a:spcBef>
              <a:defRPr sz="1800"/>
            </a:lvl2pPr>
            <a:lvl3pPr>
              <a:spcBef>
                <a:spcPts val="300"/>
              </a:spcBef>
              <a:defRPr sz="1600"/>
            </a:lvl3pPr>
            <a:lvl4pPr>
              <a:spcBef>
                <a:spcPts val="300"/>
              </a:spcBef>
              <a:defRPr sz="1600"/>
            </a:lvl4pPr>
            <a:lvl5pPr>
              <a:spcBef>
                <a:spcPts val="300"/>
              </a:spcBef>
              <a:defRPr sz="1600"/>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Content Placeholder 15">
            <a:extLst>
              <a:ext uri="{FF2B5EF4-FFF2-40B4-BE49-F238E27FC236}">
                <a16:creationId xmlns:a16="http://schemas.microsoft.com/office/drawing/2014/main" id="{9D99F729-B4C5-4972-B59A-6863F77D7743}"/>
              </a:ext>
            </a:extLst>
          </p:cNvPr>
          <p:cNvSpPr>
            <a:spLocks noGrp="1"/>
          </p:cNvSpPr>
          <p:nvPr userDrawn="1">
            <p:ph sz="quarter" idx="14"/>
          </p:nvPr>
        </p:nvSpPr>
        <p:spPr>
          <a:xfrm>
            <a:off x="8132400" y="2376000"/>
            <a:ext cx="3168000" cy="3384000"/>
          </a:xfrm>
        </p:spPr>
        <p:txBody>
          <a:bodyPr/>
          <a:lstStyle>
            <a:lvl1pPr>
              <a:spcBef>
                <a:spcPts val="600"/>
              </a:spcBef>
              <a:defRPr/>
            </a:lvl1pPr>
            <a:lvl2pPr>
              <a:spcBef>
                <a:spcPts val="300"/>
              </a:spcBef>
              <a:defRPr/>
            </a:lvl2pPr>
            <a:lvl3pPr>
              <a:spcBef>
                <a:spcPts val="300"/>
              </a:spcBef>
              <a:defRPr/>
            </a:lvl3pPr>
            <a:lvl4pPr>
              <a:spcBef>
                <a:spcPts val="300"/>
              </a:spcBef>
              <a:defRPr/>
            </a:lvl4pPr>
            <a:lvl5pPr>
              <a:spcBef>
                <a:spcPts val="30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userDrawn="1">
            <p:ph type="dt" sz="half" idx="10"/>
          </p:nvPr>
        </p:nvSpPr>
        <p:spPr/>
        <p:txBody>
          <a:bodyPr/>
          <a:lstStyle>
            <a:lvl1pPr>
              <a:defRPr>
                <a:solidFill>
                  <a:schemeClr val="accent5"/>
                </a:solidFill>
              </a:defRPr>
            </a:lvl1pPr>
          </a:lstStyle>
          <a:p>
            <a:endParaRPr lang="en-US"/>
          </a:p>
        </p:txBody>
      </p:sp>
      <p:sp>
        <p:nvSpPr>
          <p:cNvPr id="5" name="Footer Placeholder 4">
            <a:extLst>
              <a:ext uri="{FF2B5EF4-FFF2-40B4-BE49-F238E27FC236}">
                <a16:creationId xmlns:a16="http://schemas.microsoft.com/office/drawing/2014/main" id="{FA2E46B2-5BD6-4206-987E-91B9F9B21AE0}"/>
              </a:ext>
            </a:extLst>
          </p:cNvPr>
          <p:cNvSpPr>
            <a:spLocks noGrp="1"/>
          </p:cNvSpPr>
          <p:nvPr userDrawn="1">
            <p:ph type="ftr" sz="quarter" idx="13"/>
          </p:nvPr>
        </p:nvSpPr>
        <p:spPr/>
        <p:txBody>
          <a:bodyPr/>
          <a:lstStyle/>
          <a:p>
            <a:endParaRPr lang="en-US"/>
          </a:p>
        </p:txBody>
      </p:sp>
      <p:sp>
        <p:nvSpPr>
          <p:cNvPr id="9" name="Slide Number Placeholder 7"/>
          <p:cNvSpPr>
            <a:spLocks noGrp="1"/>
          </p:cNvSpPr>
          <p:nvPr userDrawn="1">
            <p:ph type="sldNum" sz="quarter" idx="12"/>
          </p:nvPr>
        </p:nvSpPr>
        <p:spPr/>
        <p:txBody>
          <a:bodyPr/>
          <a:lstStyle>
            <a:lvl1pPr>
              <a:defRPr>
                <a:solidFill>
                  <a:schemeClr val="accent1"/>
                </a:solidFill>
              </a:defRPr>
            </a:lvl1pPr>
          </a:lstStyle>
          <a:p>
            <a:fld id="{F7F49880-4FBE-4252-ADD0-F5158B178B39}" type="slidenum">
              <a:rPr lang="en-US" smtClean="0"/>
              <a:t>‹N°›</a:t>
            </a:fld>
            <a:endParaRPr lang="en-US"/>
          </a:p>
        </p:txBody>
      </p:sp>
    </p:spTree>
    <p:extLst>
      <p:ext uri="{BB962C8B-B14F-4D97-AF65-F5344CB8AC3E}">
        <p14:creationId xmlns:p14="http://schemas.microsoft.com/office/powerpoint/2010/main" val="84664665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70/30 Background Image">
    <p:bg>
      <p:bgPr>
        <a:solidFill>
          <a:schemeClr val="bg1"/>
        </a:solidFill>
        <a:effectLst/>
      </p:bgPr>
    </p:bg>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BE7C283-C93B-4F69-8E8E-713ADE753574}"/>
              </a:ext>
            </a:extLst>
          </p:cNvPr>
          <p:cNvSpPr>
            <a:spLocks noGrp="1" noChangeAspect="1"/>
          </p:cNvSpPr>
          <p:nvPr>
            <p:ph type="pic" sz="quarter" idx="14"/>
          </p:nvPr>
        </p:nvSpPr>
        <p:spPr bwMode="gray">
          <a:xfrm>
            <a:off x="8100000" y="0"/>
            <a:ext cx="4092000" cy="6858000"/>
          </a:xfrm>
          <a:solidFill>
            <a:schemeClr val="bg1">
              <a:lumMod val="95000"/>
            </a:schemeClr>
          </a:solidFill>
        </p:spPr>
        <p:txBody>
          <a:bodyPr tIns="108000" anchor="t" anchorCtr="1"/>
          <a:lstStyle>
            <a:lvl1pPr marL="0" indent="0" algn="ctr">
              <a:spcBef>
                <a:spcPts val="0"/>
              </a:spcBef>
              <a:buNone/>
              <a:defRPr sz="1800" i="1"/>
            </a:lvl1pPr>
          </a:lstStyle>
          <a:p>
            <a:r>
              <a:rPr lang="en-US"/>
              <a:t>Click icon to add picture</a:t>
            </a:r>
          </a:p>
        </p:txBody>
      </p:sp>
      <p:sp>
        <p:nvSpPr>
          <p:cNvPr id="2" name="Title 1"/>
          <p:cNvSpPr>
            <a:spLocks noGrp="1"/>
          </p:cNvSpPr>
          <p:nvPr>
            <p:ph type="title"/>
          </p:nvPr>
        </p:nvSpPr>
        <p:spPr bwMode="gray">
          <a:xfrm>
            <a:off x="900000" y="648000"/>
            <a:ext cx="6840000" cy="900000"/>
          </a:xfrm>
        </p:spPr>
        <p:txBody>
          <a:bodyPr/>
          <a:lstStyle>
            <a:lvl1pPr>
              <a:defRPr>
                <a:solidFill>
                  <a:schemeClr val="accent1"/>
                </a:solidFill>
              </a:defRPr>
            </a:lvl1pPr>
          </a:lstStyle>
          <a:p>
            <a:r>
              <a:rPr lang="en-US"/>
              <a:t>Click to edit Master title style</a:t>
            </a:r>
          </a:p>
        </p:txBody>
      </p:sp>
      <p:sp>
        <p:nvSpPr>
          <p:cNvPr id="14" name="Text Placeholder 13">
            <a:extLst>
              <a:ext uri="{FF2B5EF4-FFF2-40B4-BE49-F238E27FC236}">
                <a16:creationId xmlns:a16="http://schemas.microsoft.com/office/drawing/2014/main" id="{80048385-1A06-409E-9E6C-F0313537195D}"/>
              </a:ext>
            </a:extLst>
          </p:cNvPr>
          <p:cNvSpPr>
            <a:spLocks noGrp="1" noChangeAspect="1"/>
          </p:cNvSpPr>
          <p:nvPr>
            <p:ph type="body" sz="quarter" idx="15" hasCustomPrompt="1"/>
          </p:nvPr>
        </p:nvSpPr>
        <p:spPr bwMode="gray">
          <a:xfrm>
            <a:off x="10260000" y="415048"/>
            <a:ext cx="1533600" cy="277200"/>
          </a:xfrm>
          <a:blipFill>
            <a:blip r:embed="rId2"/>
            <a:stretch>
              <a:fillRect/>
            </a:stretch>
          </a:blipFill>
        </p:spPr>
        <p:txBody>
          <a:bodyPr anchor="ctr" anchorCtr="1"/>
          <a:lstStyle>
            <a:lvl1pPr marL="0" indent="0" algn="ctr">
              <a:spcBef>
                <a:spcPts val="0"/>
              </a:spcBef>
              <a:buNone/>
              <a:defRPr sz="1000"/>
            </a:lvl1pPr>
          </a:lstStyle>
          <a:p>
            <a:pPr lvl="0"/>
            <a:r>
              <a:rPr lang="en-US"/>
              <a:t>Type a space to fixate logo</a:t>
            </a:r>
          </a:p>
        </p:txBody>
      </p:sp>
      <p:sp>
        <p:nvSpPr>
          <p:cNvPr id="4" name="Content Placeholder 3"/>
          <p:cNvSpPr>
            <a:spLocks noGrp="1"/>
          </p:cNvSpPr>
          <p:nvPr>
            <p:ph sz="half" idx="2"/>
          </p:nvPr>
        </p:nvSpPr>
        <p:spPr bwMode="gray">
          <a:xfrm>
            <a:off x="900000" y="2376000"/>
            <a:ext cx="3168000" cy="3384000"/>
          </a:xfrm>
          <a:noFill/>
          <a:ln>
            <a:noFill/>
          </a:ln>
        </p:spPr>
        <p:txBody>
          <a:bodyPr lIns="0" tIns="0" rIns="0" bIns="0"/>
          <a:lstStyle>
            <a:lvl1pPr>
              <a:spcBef>
                <a:spcPts val="600"/>
              </a:spcBef>
              <a:defRPr sz="2000">
                <a:solidFill>
                  <a:schemeClr val="tx1"/>
                </a:solidFill>
              </a:defRPr>
            </a:lvl1pPr>
            <a:lvl2pPr>
              <a:spcBef>
                <a:spcPts val="300"/>
              </a:spcBef>
              <a:defRPr sz="1800">
                <a:solidFill>
                  <a:schemeClr val="tx1"/>
                </a:solidFill>
              </a:defRPr>
            </a:lvl2pPr>
            <a:lvl3pPr>
              <a:spcBef>
                <a:spcPts val="300"/>
              </a:spcBef>
              <a:defRPr sz="1600">
                <a:solidFill>
                  <a:schemeClr val="tx1"/>
                </a:solidFill>
              </a:defRPr>
            </a:lvl3pPr>
            <a:lvl4pPr>
              <a:spcBef>
                <a:spcPts val="300"/>
              </a:spcBef>
              <a:defRPr sz="1600">
                <a:solidFill>
                  <a:schemeClr val="tx1"/>
                </a:solidFill>
              </a:defRPr>
            </a:lvl4pPr>
            <a:lvl5pPr>
              <a:spcBef>
                <a:spcPts val="300"/>
              </a:spcBef>
              <a:defRPr sz="1600">
                <a:solidFill>
                  <a:schemeClr val="tx1"/>
                </a:solidFill>
              </a:defRPr>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11">
            <a:extLst>
              <a:ext uri="{FF2B5EF4-FFF2-40B4-BE49-F238E27FC236}">
                <a16:creationId xmlns:a16="http://schemas.microsoft.com/office/drawing/2014/main" id="{03393E3A-4112-41E2-A3A3-FC7E38D3C44D}"/>
              </a:ext>
            </a:extLst>
          </p:cNvPr>
          <p:cNvSpPr>
            <a:spLocks noGrp="1"/>
          </p:cNvSpPr>
          <p:nvPr>
            <p:ph sz="quarter" idx="16"/>
          </p:nvPr>
        </p:nvSpPr>
        <p:spPr bwMode="gray">
          <a:xfrm>
            <a:off x="4518000" y="2376000"/>
            <a:ext cx="3168000" cy="3384000"/>
          </a:xfrm>
          <a:noFill/>
        </p:spPr>
        <p:txBody>
          <a:bodyPr lIns="0" tIns="0" rIns="0" bIns="0"/>
          <a:lstStyle>
            <a:lvl1pPr>
              <a:spcBef>
                <a:spcPts val="600"/>
              </a:spcBef>
              <a:defRPr/>
            </a:lvl1pPr>
            <a:lvl2pPr>
              <a:spcBef>
                <a:spcPts val="300"/>
              </a:spcBef>
              <a:defRPr/>
            </a:lvl2pPr>
            <a:lvl3pPr>
              <a:spcBef>
                <a:spcPts val="300"/>
              </a:spcBef>
              <a:defRPr/>
            </a:lvl3pPr>
            <a:lvl4pPr>
              <a:spcBef>
                <a:spcPts val="300"/>
              </a:spcBef>
              <a:defRPr/>
            </a:lvl4pPr>
            <a:lvl5pPr>
              <a:spcBef>
                <a:spcPts val="30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a:extLst>
              <a:ext uri="{FF2B5EF4-FFF2-40B4-BE49-F238E27FC236}">
                <a16:creationId xmlns:a16="http://schemas.microsoft.com/office/drawing/2014/main" id="{F2BE56EE-ACB6-4A4C-92BF-374DA25E13A3}"/>
              </a:ext>
            </a:extLst>
          </p:cNvPr>
          <p:cNvSpPr>
            <a:spLocks noGrp="1"/>
          </p:cNvSpPr>
          <p:nvPr>
            <p:ph sz="quarter" idx="17"/>
          </p:nvPr>
        </p:nvSpPr>
        <p:spPr>
          <a:xfrm>
            <a:off x="8096400" y="1800000"/>
            <a:ext cx="3675600" cy="4536000"/>
          </a:xfrm>
          <a:solidFill>
            <a:schemeClr val="bg1">
              <a:alpha val="90000"/>
            </a:schemeClr>
          </a:solidFill>
        </p:spPr>
        <p:txBody>
          <a:bodyPr lIns="216000" tIns="576000" rIns="288000"/>
          <a:lstStyle>
            <a:lvl1pPr>
              <a:spcBef>
                <a:spcPts val="600"/>
              </a:spcBef>
              <a:defRPr/>
            </a:lvl1pPr>
            <a:lvl2pPr>
              <a:spcBef>
                <a:spcPts val="300"/>
              </a:spcBef>
              <a:defRPr/>
            </a:lvl2pPr>
            <a:lvl3pPr>
              <a:spcBef>
                <a:spcPts val="300"/>
              </a:spcBef>
              <a:defRPr/>
            </a:lvl3pPr>
            <a:lvl4pPr>
              <a:spcBef>
                <a:spcPts val="300"/>
              </a:spcBef>
              <a:defRPr/>
            </a:lvl4pPr>
            <a:lvl5pPr>
              <a:spcBef>
                <a:spcPts val="30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5"/>
          <p:cNvSpPr>
            <a:spLocks noGrp="1"/>
          </p:cNvSpPr>
          <p:nvPr>
            <p:ph type="dt" sz="half" idx="10"/>
          </p:nvPr>
        </p:nvSpPr>
        <p:spPr/>
        <p:txBody>
          <a:bodyPr/>
          <a:lstStyle>
            <a:lvl1pPr>
              <a:defRPr>
                <a:solidFill>
                  <a:schemeClr val="accent5"/>
                </a:solidFill>
              </a:defRPr>
            </a:lvl1pPr>
          </a:lstStyle>
          <a:p>
            <a:endParaRPr lang="en-US"/>
          </a:p>
        </p:txBody>
      </p:sp>
      <p:sp>
        <p:nvSpPr>
          <p:cNvPr id="5" name="Footer Placeholder 4">
            <a:extLst>
              <a:ext uri="{FF2B5EF4-FFF2-40B4-BE49-F238E27FC236}">
                <a16:creationId xmlns:a16="http://schemas.microsoft.com/office/drawing/2014/main" id="{E0A8D36A-6647-49D9-BD30-4F3A8C9AE026}"/>
              </a:ext>
            </a:extLst>
          </p:cNvPr>
          <p:cNvSpPr>
            <a:spLocks noGrp="1"/>
          </p:cNvSpPr>
          <p:nvPr>
            <p:ph type="ftr" sz="quarter" idx="13"/>
          </p:nvPr>
        </p:nvSpPr>
        <p:spPr/>
        <p:txBody>
          <a:bodyPr/>
          <a:lstStyle/>
          <a:p>
            <a:endParaRPr lang="en-US"/>
          </a:p>
        </p:txBody>
      </p:sp>
      <p:sp>
        <p:nvSpPr>
          <p:cNvPr id="9" name="Slide Number Placeholder 6"/>
          <p:cNvSpPr>
            <a:spLocks noGrp="1"/>
          </p:cNvSpPr>
          <p:nvPr>
            <p:ph type="sldNum" sz="quarter" idx="12"/>
          </p:nvPr>
        </p:nvSpPr>
        <p:spPr/>
        <p:txBody>
          <a:bodyPr/>
          <a:lstStyle>
            <a:lvl1pPr>
              <a:defRPr>
                <a:solidFill>
                  <a:schemeClr val="accent1"/>
                </a:solidFill>
              </a:defRPr>
            </a:lvl1pPr>
          </a:lstStyle>
          <a:p>
            <a:fld id="{F7F49880-4FBE-4252-ADD0-F5158B178B39}" type="slidenum">
              <a:rPr lang="en-US" smtClean="0"/>
              <a:t>‹N°›</a:t>
            </a:fld>
            <a:endParaRPr lang="en-US"/>
          </a:p>
        </p:txBody>
      </p:sp>
    </p:spTree>
    <p:extLst>
      <p:ext uri="{BB962C8B-B14F-4D97-AF65-F5344CB8AC3E}">
        <p14:creationId xmlns:p14="http://schemas.microsoft.com/office/powerpoint/2010/main" val="112252986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olored Text">
    <p:spTree>
      <p:nvGrpSpPr>
        <p:cNvPr id="1" name=""/>
        <p:cNvGrpSpPr/>
        <p:nvPr/>
      </p:nvGrpSpPr>
      <p:grpSpPr>
        <a:xfrm>
          <a:off x="0" y="0"/>
          <a:ext cx="0" cy="0"/>
          <a:chOff x="0" y="0"/>
          <a:chExt cx="0" cy="0"/>
        </a:xfrm>
      </p:grpSpPr>
      <p:sp>
        <p:nvSpPr>
          <p:cNvPr id="2" name="Title 1"/>
          <p:cNvSpPr>
            <a:spLocks noGrp="1"/>
          </p:cNvSpPr>
          <p:nvPr>
            <p:ph type="title"/>
          </p:nvPr>
        </p:nvSpPr>
        <p:spPr>
          <a:xfrm>
            <a:off x="900000" y="648000"/>
            <a:ext cx="9360000" cy="900000"/>
          </a:xfrm>
        </p:spPr>
        <p:txBody>
          <a:bodyPr/>
          <a:lstStyle>
            <a:lvl1pPr>
              <a:defRPr/>
            </a:lvl1pPr>
          </a:lstStyle>
          <a:p>
            <a:r>
              <a:rPr lang="en-US"/>
              <a:t>Click to edit Master title style</a:t>
            </a:r>
          </a:p>
        </p:txBody>
      </p:sp>
      <p:sp>
        <p:nvSpPr>
          <p:cNvPr id="7" name="Date Placeholder 6"/>
          <p:cNvSpPr>
            <a:spLocks noGrp="1"/>
          </p:cNvSpPr>
          <p:nvPr>
            <p:ph type="dt" sz="half" idx="10"/>
          </p:nvPr>
        </p:nvSpPr>
        <p:spPr/>
        <p:txBody>
          <a:bodyPr/>
          <a:lstStyle>
            <a:lvl1pPr>
              <a:defRPr>
                <a:solidFill>
                  <a:schemeClr val="accent5"/>
                </a:solidFill>
              </a:defRPr>
            </a:lvl1pPr>
          </a:lstStyle>
          <a:p>
            <a:endParaRPr lang="en-US"/>
          </a:p>
        </p:txBody>
      </p:sp>
      <p:sp>
        <p:nvSpPr>
          <p:cNvPr id="5" name="Footer Placeholder 4">
            <a:extLst>
              <a:ext uri="{FF2B5EF4-FFF2-40B4-BE49-F238E27FC236}">
                <a16:creationId xmlns:a16="http://schemas.microsoft.com/office/drawing/2014/main" id="{FA2E46B2-5BD6-4206-987E-91B9F9B21AE0}"/>
              </a:ext>
            </a:extLst>
          </p:cNvPr>
          <p:cNvSpPr>
            <a:spLocks noGrp="1"/>
          </p:cNvSpPr>
          <p:nvPr>
            <p:ph type="ftr" sz="quarter" idx="13"/>
          </p:nvPr>
        </p:nvSpPr>
        <p:spPr/>
        <p:txBody>
          <a:bodyPr/>
          <a:lstStyle/>
          <a:p>
            <a:endParaRPr lang="en-US"/>
          </a:p>
        </p:txBody>
      </p:sp>
      <p:sp>
        <p:nvSpPr>
          <p:cNvPr id="9" name="Slide Number Placeholder 7"/>
          <p:cNvSpPr>
            <a:spLocks noGrp="1"/>
          </p:cNvSpPr>
          <p:nvPr>
            <p:ph type="sldNum" sz="quarter" idx="12"/>
          </p:nvPr>
        </p:nvSpPr>
        <p:spPr/>
        <p:txBody>
          <a:bodyPr/>
          <a:lstStyle>
            <a:lvl1pPr>
              <a:defRPr>
                <a:solidFill>
                  <a:schemeClr val="accent1"/>
                </a:solidFill>
              </a:defRPr>
            </a:lvl1pPr>
          </a:lstStyle>
          <a:p>
            <a:fld id="{F7F49880-4FBE-4252-ADD0-F5158B178B39}" type="slidenum">
              <a:rPr lang="en-US" smtClean="0"/>
              <a:t>‹N°›</a:t>
            </a:fld>
            <a:endParaRPr lang="en-US"/>
          </a:p>
        </p:txBody>
      </p:sp>
      <p:sp>
        <p:nvSpPr>
          <p:cNvPr id="8" name="Text Placeholder 7">
            <a:extLst>
              <a:ext uri="{FF2B5EF4-FFF2-40B4-BE49-F238E27FC236}">
                <a16:creationId xmlns:a16="http://schemas.microsoft.com/office/drawing/2014/main" id="{1B66F62D-648D-4581-A425-01CE933BCA9E}"/>
              </a:ext>
            </a:extLst>
          </p:cNvPr>
          <p:cNvSpPr>
            <a:spLocks noGrp="1"/>
          </p:cNvSpPr>
          <p:nvPr>
            <p:ph type="body" sz="quarter" idx="14"/>
          </p:nvPr>
        </p:nvSpPr>
        <p:spPr>
          <a:xfrm>
            <a:off x="900112" y="1800225"/>
            <a:ext cx="5439600" cy="4537075"/>
          </a:xfrm>
          <a:solidFill>
            <a:schemeClr val="accent6"/>
          </a:solidFill>
        </p:spPr>
        <p:txBody>
          <a:bodyPr lIns="216000" tIns="216000" rIns="216000"/>
          <a:lstStyle>
            <a:lvl1pPr>
              <a:spcBef>
                <a:spcPts val="600"/>
              </a:spcBef>
              <a:defRPr/>
            </a:lvl1pPr>
            <a:lvl2pPr>
              <a:spcBef>
                <a:spcPts val="300"/>
              </a:spcBef>
              <a:defRPr/>
            </a:lvl2pPr>
            <a:lvl3pPr>
              <a:spcBef>
                <a:spcPts val="300"/>
              </a:spcBef>
              <a:defRPr/>
            </a:lvl3pPr>
            <a:lvl4pPr>
              <a:spcBef>
                <a:spcPts val="300"/>
              </a:spcBef>
              <a:defRPr/>
            </a:lvl4pPr>
            <a:lvl5pPr>
              <a:spcBef>
                <a:spcPts val="30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0">
            <a:extLst>
              <a:ext uri="{FF2B5EF4-FFF2-40B4-BE49-F238E27FC236}">
                <a16:creationId xmlns:a16="http://schemas.microsoft.com/office/drawing/2014/main" id="{127BAB8B-40DE-47A9-A69B-472C622C4FBA}"/>
              </a:ext>
            </a:extLst>
          </p:cNvPr>
          <p:cNvSpPr>
            <a:spLocks noGrp="1"/>
          </p:cNvSpPr>
          <p:nvPr>
            <p:ph type="body" sz="quarter" idx="15"/>
          </p:nvPr>
        </p:nvSpPr>
        <p:spPr>
          <a:xfrm>
            <a:off x="6336000" y="1800225"/>
            <a:ext cx="5436000" cy="4537075"/>
          </a:xfrm>
          <a:solidFill>
            <a:schemeClr val="bg2">
              <a:alpha val="60000"/>
            </a:schemeClr>
          </a:solidFill>
        </p:spPr>
        <p:txBody>
          <a:bodyPr lIns="936000" tIns="216000" rIns="216000"/>
          <a:lstStyle>
            <a:lvl1pPr>
              <a:spcBef>
                <a:spcPts val="600"/>
              </a:spcBef>
              <a:defRPr/>
            </a:lvl1pPr>
            <a:lvl2pPr>
              <a:spcBef>
                <a:spcPts val="300"/>
              </a:spcBef>
              <a:defRPr/>
            </a:lvl2pPr>
            <a:lvl3pPr>
              <a:spcBef>
                <a:spcPts val="300"/>
              </a:spcBef>
              <a:defRPr/>
            </a:lvl3pPr>
            <a:lvl4pPr>
              <a:spcBef>
                <a:spcPts val="300"/>
              </a:spcBef>
              <a:defRPr/>
            </a:lvl4pPr>
            <a:lvl5pPr>
              <a:spcBef>
                <a:spcPts val="30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2">
            <a:extLst>
              <a:ext uri="{FF2B5EF4-FFF2-40B4-BE49-F238E27FC236}">
                <a16:creationId xmlns:a16="http://schemas.microsoft.com/office/drawing/2014/main" id="{8745F0BC-CBBD-4453-AA72-9B874E9065E7}"/>
              </a:ext>
            </a:extLst>
          </p:cNvPr>
          <p:cNvSpPr>
            <a:spLocks noGrp="1" noChangeAspect="1"/>
          </p:cNvSpPr>
          <p:nvPr>
            <p:ph type="body" sz="quarter" idx="16" hasCustomPrompt="1"/>
          </p:nvPr>
        </p:nvSpPr>
        <p:spPr>
          <a:xfrm>
            <a:off x="5832000" y="2592000"/>
            <a:ext cx="1008000" cy="1008000"/>
          </a:xfrm>
          <a:prstGeom prst="ellipse">
            <a:avLst/>
          </a:prstGeom>
          <a:solidFill>
            <a:schemeClr val="accent3"/>
          </a:solidFill>
        </p:spPr>
        <p:txBody>
          <a:bodyPr anchor="ctr" anchorCtr="1"/>
          <a:lstStyle>
            <a:lvl1pPr marL="0" indent="0" algn="ctr">
              <a:lnSpc>
                <a:spcPct val="90000"/>
              </a:lnSpc>
              <a:spcBef>
                <a:spcPts val="0"/>
              </a:spcBef>
              <a:buNone/>
              <a:defRPr sz="2800">
                <a:solidFill>
                  <a:schemeClr val="bg1"/>
                </a:solidFill>
              </a:defRPr>
            </a:lvl1pPr>
          </a:lstStyle>
          <a:p>
            <a:pPr lvl="0"/>
            <a:r>
              <a:rPr lang="en-US"/>
              <a:t>Text</a:t>
            </a:r>
          </a:p>
        </p:txBody>
      </p:sp>
    </p:spTree>
    <p:extLst>
      <p:ext uri="{BB962C8B-B14F-4D97-AF65-F5344CB8AC3E}">
        <p14:creationId xmlns:p14="http://schemas.microsoft.com/office/powerpoint/2010/main" val="17489725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6" name="Espace réservé du numéro de diapositive 5">
            <a:extLst>
              <a:ext uri="{FF2B5EF4-FFF2-40B4-BE49-F238E27FC236}">
                <a16:creationId xmlns:a16="http://schemas.microsoft.com/office/drawing/2014/main" id="{73AC3A1F-EC3B-48C8-993D-9A5F4BE78FFB}"/>
              </a:ext>
            </a:extLst>
          </p:cNvPr>
          <p:cNvSpPr>
            <a:spLocks noGrp="1"/>
          </p:cNvSpPr>
          <p:nvPr>
            <p:ph type="sldNum" sz="quarter" idx="12"/>
          </p:nvPr>
        </p:nvSpPr>
        <p:spPr>
          <a:xfrm>
            <a:off x="4724400" y="6563170"/>
            <a:ext cx="2743200" cy="218126"/>
          </a:xfrm>
          <a:prstGeom prst="rect">
            <a:avLst/>
          </a:prstGeom>
        </p:spPr>
        <p:txBody>
          <a:bodyPr/>
          <a:lstStyle>
            <a:lvl1pPr algn="ctr">
              <a:defRPr sz="800">
                <a:solidFill>
                  <a:schemeClr val="tx2"/>
                </a:solidFill>
                <a:latin typeface="Arial" panose="020B0604020202020204" pitchFamily="34" charset="0"/>
                <a:cs typeface="Arial" panose="020B0604020202020204" pitchFamily="34" charset="0"/>
              </a:defRPr>
            </a:lvl1pPr>
          </a:lstStyle>
          <a:p>
            <a:fld id="{62EFFB25-4080-40B1-9961-9CC40DC7480F}" type="slidenum">
              <a:rPr lang="fr-FR" smtClean="0"/>
              <a:pPr/>
              <a:t>‹N°›</a:t>
            </a:fld>
            <a:endParaRPr lang="fr-FR"/>
          </a:p>
        </p:txBody>
      </p:sp>
      <p:sp>
        <p:nvSpPr>
          <p:cNvPr id="7" name="Espace réservé du texte 13">
            <a:extLst>
              <a:ext uri="{FF2B5EF4-FFF2-40B4-BE49-F238E27FC236}">
                <a16:creationId xmlns:a16="http://schemas.microsoft.com/office/drawing/2014/main" id="{FB47079B-DCE4-4FEF-AAA7-234246AA3C47}"/>
              </a:ext>
            </a:extLst>
          </p:cNvPr>
          <p:cNvSpPr>
            <a:spLocks noGrp="1"/>
          </p:cNvSpPr>
          <p:nvPr>
            <p:ph type="body" sz="quarter" idx="16"/>
          </p:nvPr>
        </p:nvSpPr>
        <p:spPr>
          <a:xfrm>
            <a:off x="981858" y="599303"/>
            <a:ext cx="8947063" cy="557782"/>
          </a:xfrm>
          <a:prstGeom prst="rect">
            <a:avLst/>
          </a:prstGeom>
        </p:spPr>
        <p:txBody>
          <a:bodyPr lIns="0" tIns="0" rIns="0" bIns="0"/>
          <a:lstStyle>
            <a:lvl1pPr marL="0" indent="0">
              <a:lnSpc>
                <a:spcPts val="4000"/>
              </a:lnSpc>
              <a:spcBef>
                <a:spcPts val="0"/>
              </a:spcBef>
              <a:spcAft>
                <a:spcPts val="0"/>
              </a:spcAft>
              <a:buFontTx/>
              <a:buNone/>
              <a:defRPr sz="4000" b="1" i="0" cap="all" baseline="0">
                <a:solidFill>
                  <a:schemeClr val="tx2"/>
                </a:solidFill>
                <a:latin typeface="Arial" panose="020B0604020202020204" pitchFamily="34" charset="0"/>
                <a:cs typeface="Arial" panose="020B0604020202020204" pitchFamily="34" charset="0"/>
              </a:defRPr>
            </a:lvl1pPr>
            <a:lvl2pPr marL="0" indent="0">
              <a:lnSpc>
                <a:spcPct val="100000"/>
              </a:lnSpc>
              <a:spcBef>
                <a:spcPts val="1200"/>
              </a:spcBef>
              <a:spcAft>
                <a:spcPts val="500"/>
              </a:spcAft>
              <a:buClr>
                <a:schemeClr val="tx2"/>
              </a:buClr>
              <a:buSzPct val="100000"/>
              <a:buFontTx/>
              <a:buNone/>
              <a:defRPr sz="1800" b="1" i="0" cap="all" spc="300" baseline="0">
                <a:solidFill>
                  <a:schemeClr val="accent2"/>
                </a:solidFill>
                <a:latin typeface="Arial Black" panose="020B0604020202020204" pitchFamily="34" charset="0"/>
                <a:cs typeface="Arial Black" panose="020B0604020202020204" pitchFamily="34" charset="0"/>
              </a:defRPr>
            </a:lvl2pPr>
            <a:lvl3pPr marL="0" indent="0">
              <a:lnSpc>
                <a:spcPct val="100000"/>
              </a:lnSpc>
              <a:spcBef>
                <a:spcPts val="0"/>
              </a:spcBef>
              <a:buFontTx/>
              <a:buNone/>
              <a:defRPr sz="1100">
                <a:solidFill>
                  <a:srgbClr val="050F38"/>
                </a:solidFill>
                <a:latin typeface="Arial" panose="020B0604020202020204" pitchFamily="34" charset="0"/>
                <a:cs typeface="Arial" panose="020B0604020202020204" pitchFamily="34" charset="0"/>
              </a:defRPr>
            </a:lvl3pPr>
            <a:lvl4pPr marL="144000" indent="-144000">
              <a:lnSpc>
                <a:spcPct val="100000"/>
              </a:lnSpc>
              <a:spcBef>
                <a:spcPts val="2400"/>
              </a:spcBef>
              <a:spcAft>
                <a:spcPts val="500"/>
              </a:spcAft>
              <a:buClr>
                <a:srgbClr val="050F38"/>
              </a:buClr>
              <a:buFont typeface="Symbol" panose="05050102010706020507" pitchFamily="18" charset="2"/>
              <a:buChar char="·"/>
              <a:defRPr sz="1100" b="1">
                <a:solidFill>
                  <a:srgbClr val="050F38"/>
                </a:solidFill>
                <a:latin typeface="Arial" panose="020B0604020202020204" pitchFamily="34" charset="0"/>
                <a:cs typeface="Arial" panose="020B0604020202020204" pitchFamily="34" charset="0"/>
              </a:defRPr>
            </a:lvl4pPr>
            <a:lvl5pPr marL="0" indent="0">
              <a:lnSpc>
                <a:spcPct val="100000"/>
              </a:lnSpc>
              <a:spcBef>
                <a:spcPts val="0"/>
              </a:spcBef>
              <a:buFontTx/>
              <a:buNone/>
              <a:defRPr sz="1100">
                <a:solidFill>
                  <a:srgbClr val="050F38"/>
                </a:solidFill>
                <a:latin typeface="Arial" panose="020B0604020202020204" pitchFamily="34" charset="0"/>
                <a:cs typeface="Arial" panose="020B0604020202020204" pitchFamily="34" charset="0"/>
              </a:defRPr>
            </a:lvl5pPr>
          </a:lstStyle>
          <a:p>
            <a:pPr lvl="0"/>
            <a:r>
              <a:rPr lang="fr-FR"/>
              <a:t>Modifier les styles du texte du masque
Deuxième niveau
Troisième niveau
Quatrième niveau
Cinquième niveau</a:t>
            </a:r>
          </a:p>
        </p:txBody>
      </p:sp>
      <p:sp>
        <p:nvSpPr>
          <p:cNvPr id="9" name="Espace réservé du texte 13">
            <a:extLst>
              <a:ext uri="{FF2B5EF4-FFF2-40B4-BE49-F238E27FC236}">
                <a16:creationId xmlns:a16="http://schemas.microsoft.com/office/drawing/2014/main" id="{855EF731-4D50-4316-AE31-ABC8E7821AE7}"/>
              </a:ext>
            </a:extLst>
          </p:cNvPr>
          <p:cNvSpPr>
            <a:spLocks noGrp="1"/>
          </p:cNvSpPr>
          <p:nvPr>
            <p:ph type="body" sz="quarter" idx="15"/>
          </p:nvPr>
        </p:nvSpPr>
        <p:spPr>
          <a:xfrm>
            <a:off x="4465075" y="1460117"/>
            <a:ext cx="6692660" cy="4909861"/>
          </a:xfrm>
          <a:prstGeom prst="rect">
            <a:avLst/>
          </a:prstGeom>
        </p:spPr>
        <p:txBody>
          <a:bodyPr lIns="0" tIns="0" rIns="0" bIns="0"/>
          <a:lstStyle>
            <a:lvl1pPr marL="432000" indent="-432000">
              <a:lnSpc>
                <a:spcPct val="100000"/>
              </a:lnSpc>
              <a:spcBef>
                <a:spcPts val="2400"/>
              </a:spcBef>
              <a:spcAft>
                <a:spcPts val="0"/>
              </a:spcAft>
              <a:buClr>
                <a:schemeClr val="tx2"/>
              </a:buClr>
              <a:buSzPct val="150000"/>
              <a:buFont typeface="Symbol" panose="05050102010706020507" pitchFamily="18" charset="2"/>
              <a:buChar char="·"/>
              <a:defRPr sz="2000" b="1" i="0" cap="none" baseline="0">
                <a:solidFill>
                  <a:schemeClr val="tx2"/>
                </a:solidFill>
                <a:latin typeface="Arial" panose="020B0604020202020204" pitchFamily="34" charset="0"/>
                <a:cs typeface="Arial" panose="020B0604020202020204" pitchFamily="34" charset="0"/>
              </a:defRPr>
            </a:lvl1pPr>
            <a:lvl2pPr marL="431800" indent="0">
              <a:lnSpc>
                <a:spcPts val="1800"/>
              </a:lnSpc>
              <a:spcBef>
                <a:spcPts val="0"/>
              </a:spcBef>
              <a:spcAft>
                <a:spcPts val="0"/>
              </a:spcAft>
              <a:buClr>
                <a:schemeClr val="tx2"/>
              </a:buClr>
              <a:buSzPct val="100000"/>
              <a:buFont typeface="Symbol" panose="05050102010706020507" pitchFamily="18" charset="2"/>
              <a:buNone/>
              <a:defRPr sz="1500" b="0" i="0">
                <a:solidFill>
                  <a:schemeClr val="tx2"/>
                </a:solidFill>
                <a:latin typeface="Arial" panose="020B0604020202020204" pitchFamily="34" charset="0"/>
                <a:cs typeface="Arial" panose="020B0604020202020204" pitchFamily="34" charset="0"/>
              </a:defRPr>
            </a:lvl2pPr>
            <a:lvl3pPr marL="432000" indent="-432000">
              <a:lnSpc>
                <a:spcPct val="100000"/>
              </a:lnSpc>
              <a:spcBef>
                <a:spcPts val="2400"/>
              </a:spcBef>
              <a:buClr>
                <a:schemeClr val="tx2"/>
              </a:buClr>
              <a:buSzPct val="150000"/>
              <a:buFont typeface="Symbol" panose="05050102010706020507" pitchFamily="18" charset="2"/>
              <a:buChar char="·"/>
              <a:defRPr sz="2000" b="1" i="0">
                <a:solidFill>
                  <a:schemeClr val="tx2"/>
                </a:solidFill>
                <a:latin typeface="Arial" panose="020B0604020202020204" pitchFamily="34" charset="0"/>
                <a:cs typeface="Arial" panose="020B0604020202020204" pitchFamily="34" charset="0"/>
              </a:defRPr>
            </a:lvl3pPr>
            <a:lvl4pPr marL="432000" indent="0">
              <a:lnSpc>
                <a:spcPts val="1800"/>
              </a:lnSpc>
              <a:spcBef>
                <a:spcPts val="0"/>
              </a:spcBef>
              <a:spcAft>
                <a:spcPts val="0"/>
              </a:spcAft>
              <a:buClr>
                <a:srgbClr val="050F38"/>
              </a:buClr>
              <a:buFont typeface="Symbol" panose="05050102010706020507" pitchFamily="18" charset="2"/>
              <a:buNone/>
              <a:defRPr sz="1500" b="0" i="0">
                <a:solidFill>
                  <a:schemeClr val="tx2"/>
                </a:solidFill>
                <a:latin typeface="Arial" panose="020B0604020202020204" pitchFamily="34" charset="0"/>
                <a:cs typeface="Arial" panose="020B0604020202020204" pitchFamily="34" charset="0"/>
              </a:defRPr>
            </a:lvl4pPr>
            <a:lvl5pPr marL="432000" indent="0">
              <a:lnSpc>
                <a:spcPts val="1800"/>
              </a:lnSpc>
              <a:spcBef>
                <a:spcPts val="0"/>
              </a:spcBef>
              <a:buFontTx/>
              <a:buNone/>
              <a:defRPr sz="1500" b="0" i="0">
                <a:solidFill>
                  <a:schemeClr val="tx2"/>
                </a:solidFill>
                <a:latin typeface="Arial" panose="020B0604020202020204" pitchFamily="34" charset="0"/>
                <a:cs typeface="Arial" panose="020B0604020202020204" pitchFamily="34" charset="0"/>
              </a:defRPr>
            </a:lvl5pPr>
          </a:lstStyle>
          <a:p>
            <a:pPr lvl="0"/>
            <a:r>
              <a:rPr lang="fr-FR"/>
              <a:t>Modifier les styles du texte du masque
Deuxième niveau
Troisième niveau
Quatrième niveau
Cinquième niveau</a:t>
            </a:r>
            <a:endParaRPr lang="fr-FR" dirty="0"/>
          </a:p>
        </p:txBody>
      </p:sp>
      <p:pic>
        <p:nvPicPr>
          <p:cNvPr id="10" name="Image 9">
            <a:extLst>
              <a:ext uri="{FF2B5EF4-FFF2-40B4-BE49-F238E27FC236}">
                <a16:creationId xmlns:a16="http://schemas.microsoft.com/office/drawing/2014/main" id="{B073D22A-012B-4486-8911-A54A15F818CE}"/>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11822497" y="6571585"/>
            <a:ext cx="234000" cy="157531"/>
          </a:xfrm>
          <a:prstGeom prst="rect">
            <a:avLst/>
          </a:prstGeom>
        </p:spPr>
      </p:pic>
    </p:spTree>
    <p:extLst>
      <p:ext uri="{BB962C8B-B14F-4D97-AF65-F5344CB8AC3E}">
        <p14:creationId xmlns:p14="http://schemas.microsoft.com/office/powerpoint/2010/main" val="407018447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olored Text Header and Box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10" name="Text Placeholder 4"/>
          <p:cNvSpPr>
            <a:spLocks noGrp="1"/>
          </p:cNvSpPr>
          <p:nvPr>
            <p:ph type="body" sz="quarter" idx="14"/>
          </p:nvPr>
        </p:nvSpPr>
        <p:spPr bwMode="gray">
          <a:xfrm>
            <a:off x="900000" y="2376000"/>
            <a:ext cx="5655600" cy="2988000"/>
          </a:xfrm>
          <a:solidFill>
            <a:schemeClr val="bg2">
              <a:alpha val="60000"/>
            </a:schemeClr>
          </a:solidFill>
        </p:spPr>
        <p:txBody>
          <a:bodyPr lIns="216000" tIns="108000" rIns="216000"/>
          <a:lstStyle>
            <a:lvl1pPr>
              <a:spcBef>
                <a:spcPts val="600"/>
              </a:spcBef>
              <a:defRPr sz="2000"/>
            </a:lvl1pPr>
            <a:lvl2pPr>
              <a:spcBef>
                <a:spcPts val="300"/>
              </a:spcBef>
              <a:defRPr sz="1800"/>
            </a:lvl2pPr>
            <a:lvl3pPr>
              <a:spcBef>
                <a:spcPts val="300"/>
              </a:spcBef>
              <a:defRPr sz="1600"/>
            </a:lvl3pPr>
            <a:lvl4pPr>
              <a:spcBef>
                <a:spcPts val="300"/>
              </a:spcBef>
              <a:defRPr sz="1600"/>
            </a:lvl4pPr>
            <a:lvl5pPr>
              <a:spcBef>
                <a:spcPts val="300"/>
              </a:spcBef>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5"/>
          <p:cNvSpPr>
            <a:spLocks noGrp="1"/>
          </p:cNvSpPr>
          <p:nvPr>
            <p:ph type="body" sz="quarter" idx="15"/>
          </p:nvPr>
        </p:nvSpPr>
        <p:spPr bwMode="gray">
          <a:xfrm>
            <a:off x="6551336" y="2376000"/>
            <a:ext cx="5640664" cy="2988000"/>
          </a:xfrm>
          <a:solidFill>
            <a:schemeClr val="accent6"/>
          </a:solidFill>
        </p:spPr>
        <p:txBody>
          <a:bodyPr lIns="216000" tIns="108000" rIns="216000"/>
          <a:lstStyle>
            <a:lvl1pPr>
              <a:spcBef>
                <a:spcPts val="600"/>
              </a:spcBef>
              <a:defRPr sz="2000"/>
            </a:lvl1pPr>
            <a:lvl2pPr>
              <a:spcBef>
                <a:spcPts val="300"/>
              </a:spcBef>
              <a:defRPr sz="1800"/>
            </a:lvl2pPr>
            <a:lvl3pPr>
              <a:spcBef>
                <a:spcPts val="300"/>
              </a:spcBef>
              <a:defRPr sz="1600"/>
            </a:lvl3pPr>
            <a:lvl4pPr>
              <a:spcBef>
                <a:spcPts val="300"/>
              </a:spcBef>
              <a:defRPr sz="1600"/>
            </a:lvl4pPr>
            <a:lvl5pPr>
              <a:spcBef>
                <a:spcPts val="300"/>
              </a:spcBef>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3"/>
          </p:nvPr>
        </p:nvSpPr>
        <p:spPr bwMode="gray">
          <a:xfrm>
            <a:off x="900000" y="1800000"/>
            <a:ext cx="5652000" cy="576000"/>
          </a:xfrm>
          <a:solidFill>
            <a:schemeClr val="accent1"/>
          </a:solidFill>
        </p:spPr>
        <p:txBody>
          <a:bodyPr lIns="216000" anchor="ctr" anchorCtr="0"/>
          <a:lstStyle>
            <a:lvl1pPr marL="0" indent="0">
              <a:spcBef>
                <a:spcPts val="0"/>
              </a:spcBef>
              <a:buNone/>
              <a:defRPr sz="2000" b="1">
                <a:solidFill>
                  <a:schemeClr val="bg1"/>
                </a:solidFill>
              </a:defRPr>
            </a:lvl1pPr>
          </a:lstStyle>
          <a:p>
            <a:pPr lvl="0"/>
            <a:r>
              <a:rPr lang="en-US"/>
              <a:t>Click to edit Master text styles</a:t>
            </a:r>
          </a:p>
        </p:txBody>
      </p:sp>
      <p:sp>
        <p:nvSpPr>
          <p:cNvPr id="14" name="Text Placeholder 6"/>
          <p:cNvSpPr>
            <a:spLocks noGrp="1"/>
          </p:cNvSpPr>
          <p:nvPr>
            <p:ph type="body" sz="quarter" idx="16"/>
          </p:nvPr>
        </p:nvSpPr>
        <p:spPr>
          <a:xfrm>
            <a:off x="900000" y="5400000"/>
            <a:ext cx="11292000" cy="936000"/>
          </a:xfrm>
        </p:spPr>
        <p:txBody>
          <a:bodyPr anchor="ctr" anchorCtr="1"/>
          <a:lstStyle>
            <a:lvl1pPr marL="0" indent="0" algn="ctr">
              <a:lnSpc>
                <a:spcPct val="100000"/>
              </a:lnSpc>
              <a:spcBef>
                <a:spcPts val="0"/>
              </a:spcBef>
              <a:buNone/>
              <a:defRPr sz="2400" baseline="0">
                <a:solidFill>
                  <a:schemeClr val="accent1"/>
                </a:solidFill>
              </a:defRPr>
            </a:lvl1pPr>
          </a:lstStyle>
          <a:p>
            <a:pPr lvl="0"/>
            <a:r>
              <a:rPr lang="en-US"/>
              <a:t>Click to edit Master text styles</a:t>
            </a:r>
          </a:p>
        </p:txBody>
      </p:sp>
      <p:sp>
        <p:nvSpPr>
          <p:cNvPr id="7" name="Date Placeholder 8"/>
          <p:cNvSpPr>
            <a:spLocks noGrp="1"/>
          </p:cNvSpPr>
          <p:nvPr>
            <p:ph type="dt" sz="half" idx="10"/>
          </p:nvPr>
        </p:nvSpPr>
        <p:spPr/>
        <p:txBody>
          <a:bodyPr/>
          <a:lstStyle>
            <a:lvl1pPr>
              <a:defRPr>
                <a:solidFill>
                  <a:schemeClr val="accent5"/>
                </a:solidFill>
              </a:defRPr>
            </a:lvl1pPr>
          </a:lstStyle>
          <a:p>
            <a:endParaRPr lang="en-US"/>
          </a:p>
        </p:txBody>
      </p:sp>
      <p:sp>
        <p:nvSpPr>
          <p:cNvPr id="4" name="Footer Placeholder 3">
            <a:extLst>
              <a:ext uri="{FF2B5EF4-FFF2-40B4-BE49-F238E27FC236}">
                <a16:creationId xmlns:a16="http://schemas.microsoft.com/office/drawing/2014/main" id="{8E16A239-66FD-44C6-94A4-C323CFF6D16B}"/>
              </a:ext>
            </a:extLst>
          </p:cNvPr>
          <p:cNvSpPr>
            <a:spLocks noGrp="1"/>
          </p:cNvSpPr>
          <p:nvPr>
            <p:ph type="ftr" sz="quarter" idx="17"/>
          </p:nvPr>
        </p:nvSpPr>
        <p:spPr/>
        <p:txBody>
          <a:bodyPr/>
          <a:lstStyle/>
          <a:p>
            <a:endParaRPr lang="en-US"/>
          </a:p>
        </p:txBody>
      </p:sp>
      <p:sp>
        <p:nvSpPr>
          <p:cNvPr id="9" name="Slide Number Placeholder 9"/>
          <p:cNvSpPr>
            <a:spLocks noGrp="1"/>
          </p:cNvSpPr>
          <p:nvPr>
            <p:ph type="sldNum" sz="quarter" idx="12"/>
          </p:nvPr>
        </p:nvSpPr>
        <p:spPr/>
        <p:txBody>
          <a:bodyPr/>
          <a:lstStyle>
            <a:lvl1pPr>
              <a:defRPr>
                <a:solidFill>
                  <a:schemeClr val="accent1"/>
                </a:solidFill>
              </a:defRPr>
            </a:lvl1pPr>
          </a:lstStyle>
          <a:p>
            <a:fld id="{F7F49880-4FBE-4252-ADD0-F5158B178B39}" type="slidenum">
              <a:rPr lang="en-US" smtClean="0"/>
              <a:t>‹N°›</a:t>
            </a:fld>
            <a:endParaRPr lang="en-US"/>
          </a:p>
        </p:txBody>
      </p:sp>
    </p:spTree>
    <p:extLst>
      <p:ext uri="{BB962C8B-B14F-4D97-AF65-F5344CB8AC3E}">
        <p14:creationId xmlns:p14="http://schemas.microsoft.com/office/powerpoint/2010/main" val="352707168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ext Header and Tab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6" name="Table Placeholder 4"/>
          <p:cNvSpPr>
            <a:spLocks noGrp="1"/>
          </p:cNvSpPr>
          <p:nvPr>
            <p:ph type="tbl" sz="quarter" idx="14"/>
          </p:nvPr>
        </p:nvSpPr>
        <p:spPr bwMode="gray">
          <a:xfrm>
            <a:off x="900001" y="2375999"/>
            <a:ext cx="11292000" cy="3960000"/>
          </a:xfrm>
        </p:spPr>
        <p:txBody>
          <a:bodyPr tIns="108000" anchor="t" anchorCtr="1"/>
          <a:lstStyle>
            <a:lvl1pPr marL="0" indent="0">
              <a:buNone/>
              <a:defRPr sz="1800"/>
            </a:lvl1pPr>
          </a:lstStyle>
          <a:p>
            <a:r>
              <a:rPr lang="en-US"/>
              <a:t>Click icon to add table</a:t>
            </a:r>
          </a:p>
        </p:txBody>
      </p:sp>
      <p:sp>
        <p:nvSpPr>
          <p:cNvPr id="5" name="Text Placeholder 3"/>
          <p:cNvSpPr>
            <a:spLocks noGrp="1"/>
          </p:cNvSpPr>
          <p:nvPr>
            <p:ph type="body" sz="quarter" idx="13"/>
          </p:nvPr>
        </p:nvSpPr>
        <p:spPr bwMode="gray">
          <a:xfrm>
            <a:off x="900000" y="1800000"/>
            <a:ext cx="5651613" cy="576000"/>
          </a:xfrm>
          <a:solidFill>
            <a:schemeClr val="accent1"/>
          </a:solidFill>
        </p:spPr>
        <p:txBody>
          <a:bodyPr lIns="216000" anchor="ctr" anchorCtr="0"/>
          <a:lstStyle>
            <a:lvl1pPr marL="0" indent="0">
              <a:spcBef>
                <a:spcPts val="0"/>
              </a:spcBef>
              <a:buNone/>
              <a:defRPr sz="2000" b="1">
                <a:solidFill>
                  <a:schemeClr val="bg1"/>
                </a:solidFill>
              </a:defRPr>
            </a:lvl1pPr>
          </a:lstStyle>
          <a:p>
            <a:pPr lvl="0"/>
            <a:r>
              <a:rPr lang="en-US"/>
              <a:t>Click to edit Master text styles</a:t>
            </a:r>
          </a:p>
        </p:txBody>
      </p:sp>
      <p:sp>
        <p:nvSpPr>
          <p:cNvPr id="7" name="Date Placeholder 6"/>
          <p:cNvSpPr>
            <a:spLocks noGrp="1"/>
          </p:cNvSpPr>
          <p:nvPr>
            <p:ph type="dt" sz="half" idx="10"/>
          </p:nvPr>
        </p:nvSpPr>
        <p:spPr/>
        <p:txBody>
          <a:bodyPr/>
          <a:lstStyle>
            <a:lvl1pPr>
              <a:defRPr>
                <a:solidFill>
                  <a:schemeClr val="accent5"/>
                </a:solidFill>
              </a:defRPr>
            </a:lvl1pPr>
          </a:lstStyle>
          <a:p>
            <a:endParaRPr lang="en-US"/>
          </a:p>
        </p:txBody>
      </p:sp>
      <p:sp>
        <p:nvSpPr>
          <p:cNvPr id="4" name="Footer Placeholder 3">
            <a:extLst>
              <a:ext uri="{FF2B5EF4-FFF2-40B4-BE49-F238E27FC236}">
                <a16:creationId xmlns:a16="http://schemas.microsoft.com/office/drawing/2014/main" id="{478580FB-95CF-4EC8-8BE2-80447EAA7085}"/>
              </a:ext>
            </a:extLst>
          </p:cNvPr>
          <p:cNvSpPr>
            <a:spLocks noGrp="1"/>
          </p:cNvSpPr>
          <p:nvPr>
            <p:ph type="ftr" sz="quarter" idx="15"/>
          </p:nvPr>
        </p:nvSpPr>
        <p:spPr/>
        <p:txBody>
          <a:bodyPr/>
          <a:lstStyle/>
          <a:p>
            <a:endParaRPr lang="en-US"/>
          </a:p>
        </p:txBody>
      </p:sp>
      <p:sp>
        <p:nvSpPr>
          <p:cNvPr id="9" name="Slide Number Placeholder 7"/>
          <p:cNvSpPr>
            <a:spLocks noGrp="1"/>
          </p:cNvSpPr>
          <p:nvPr>
            <p:ph type="sldNum" sz="quarter" idx="12"/>
          </p:nvPr>
        </p:nvSpPr>
        <p:spPr/>
        <p:txBody>
          <a:bodyPr/>
          <a:lstStyle>
            <a:lvl1pPr>
              <a:defRPr>
                <a:solidFill>
                  <a:schemeClr val="accent1"/>
                </a:solidFill>
              </a:defRPr>
            </a:lvl1pPr>
          </a:lstStyle>
          <a:p>
            <a:fld id="{F7F49880-4FBE-4252-ADD0-F5158B178B39}" type="slidenum">
              <a:rPr lang="en-US" smtClean="0"/>
              <a:t>‹N°›</a:t>
            </a:fld>
            <a:endParaRPr lang="en-US"/>
          </a:p>
        </p:txBody>
      </p:sp>
    </p:spTree>
    <p:extLst>
      <p:ext uri="{BB962C8B-B14F-4D97-AF65-F5344CB8AC3E}">
        <p14:creationId xmlns:p14="http://schemas.microsoft.com/office/powerpoint/2010/main" val="223056298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6" name="Table Placeholder 3"/>
          <p:cNvSpPr>
            <a:spLocks noGrp="1"/>
          </p:cNvSpPr>
          <p:nvPr>
            <p:ph type="tbl" sz="quarter" idx="14"/>
          </p:nvPr>
        </p:nvSpPr>
        <p:spPr bwMode="gray">
          <a:xfrm>
            <a:off x="442799" y="1800000"/>
            <a:ext cx="11329200" cy="4536000"/>
          </a:xfrm>
        </p:spPr>
        <p:txBody>
          <a:bodyPr tIns="108000" anchor="t" anchorCtr="1"/>
          <a:lstStyle>
            <a:lvl1pPr marL="0" indent="0">
              <a:buNone/>
              <a:defRPr sz="1800"/>
            </a:lvl1pPr>
          </a:lstStyle>
          <a:p>
            <a:r>
              <a:rPr lang="en-US"/>
              <a:t>Click icon to add table</a:t>
            </a:r>
          </a:p>
        </p:txBody>
      </p:sp>
      <p:sp>
        <p:nvSpPr>
          <p:cNvPr id="7" name="Date Placeholder 5"/>
          <p:cNvSpPr>
            <a:spLocks noGrp="1"/>
          </p:cNvSpPr>
          <p:nvPr>
            <p:ph type="dt" sz="half" idx="10"/>
          </p:nvPr>
        </p:nvSpPr>
        <p:spPr/>
        <p:txBody>
          <a:bodyPr/>
          <a:lstStyle>
            <a:lvl1pPr>
              <a:defRPr>
                <a:solidFill>
                  <a:schemeClr val="accent5"/>
                </a:solidFill>
              </a:defRPr>
            </a:lvl1pPr>
          </a:lstStyle>
          <a:p>
            <a:endParaRPr lang="en-US"/>
          </a:p>
        </p:txBody>
      </p:sp>
      <p:sp>
        <p:nvSpPr>
          <p:cNvPr id="4" name="Footer Placeholder 3">
            <a:extLst>
              <a:ext uri="{FF2B5EF4-FFF2-40B4-BE49-F238E27FC236}">
                <a16:creationId xmlns:a16="http://schemas.microsoft.com/office/drawing/2014/main" id="{475E547F-035B-4E83-8C74-B315336C29A3}"/>
              </a:ext>
            </a:extLst>
          </p:cNvPr>
          <p:cNvSpPr>
            <a:spLocks noGrp="1"/>
          </p:cNvSpPr>
          <p:nvPr>
            <p:ph type="ftr" sz="quarter" idx="15"/>
          </p:nvPr>
        </p:nvSpPr>
        <p:spPr/>
        <p:txBody>
          <a:bodyPr/>
          <a:lstStyle/>
          <a:p>
            <a:endParaRPr lang="en-US"/>
          </a:p>
        </p:txBody>
      </p:sp>
      <p:sp>
        <p:nvSpPr>
          <p:cNvPr id="9" name="Slide Number Placeholder 6"/>
          <p:cNvSpPr>
            <a:spLocks noGrp="1"/>
          </p:cNvSpPr>
          <p:nvPr>
            <p:ph type="sldNum" sz="quarter" idx="12"/>
          </p:nvPr>
        </p:nvSpPr>
        <p:spPr/>
        <p:txBody>
          <a:bodyPr/>
          <a:lstStyle>
            <a:lvl1pPr>
              <a:defRPr>
                <a:solidFill>
                  <a:schemeClr val="accent1"/>
                </a:solidFill>
              </a:defRPr>
            </a:lvl1pPr>
          </a:lstStyle>
          <a:p>
            <a:fld id="{F7F49880-4FBE-4252-ADD0-F5158B178B39}" type="slidenum">
              <a:rPr lang="en-US" smtClean="0"/>
              <a:t>‹N°›</a:t>
            </a:fld>
            <a:endParaRPr lang="en-US"/>
          </a:p>
        </p:txBody>
      </p:sp>
    </p:spTree>
    <p:extLst>
      <p:ext uri="{BB962C8B-B14F-4D97-AF65-F5344CB8AC3E}">
        <p14:creationId xmlns:p14="http://schemas.microsoft.com/office/powerpoint/2010/main" val="214392916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p:cSld name="Section Header">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B76439E1-ADD2-4F1C-96FC-D985FC1AD3C8}"/>
              </a:ext>
            </a:extLst>
          </p:cNvPr>
          <p:cNvGrpSpPr/>
          <p:nvPr userDrawn="1"/>
        </p:nvGrpSpPr>
        <p:grpSpPr>
          <a:xfrm>
            <a:off x="0" y="0"/>
            <a:ext cx="442800" cy="6858000"/>
            <a:chOff x="0" y="0"/>
            <a:chExt cx="442800" cy="6858000"/>
          </a:xfrm>
        </p:grpSpPr>
        <p:sp>
          <p:nvSpPr>
            <p:cNvPr id="10" name="Rectangle 9">
              <a:extLst>
                <a:ext uri="{FF2B5EF4-FFF2-40B4-BE49-F238E27FC236}">
                  <a16:creationId xmlns:a16="http://schemas.microsoft.com/office/drawing/2014/main" id="{74AEBC19-2F42-4B2C-8997-5A824F090C2C}"/>
                </a:ext>
              </a:extLst>
            </p:cNvPr>
            <p:cNvSpPr/>
            <p:nvPr/>
          </p:nvSpPr>
          <p:spPr bwMode="gray">
            <a:xfrm>
              <a:off x="0" y="0"/>
              <a:ext cx="442800" cy="6858000"/>
            </a:xfrm>
            <a:prstGeom prst="rect">
              <a:avLst/>
            </a:prstGeom>
            <a:solidFill>
              <a:schemeClr val="accent4"/>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pic>
          <p:nvPicPr>
            <p:cNvPr id="11" name="Picture 10">
              <a:extLst>
                <a:ext uri="{FF2B5EF4-FFF2-40B4-BE49-F238E27FC236}">
                  <a16:creationId xmlns:a16="http://schemas.microsoft.com/office/drawing/2014/main" id="{0B195DA4-BBFC-4DB6-B62C-D0E54BA11618}"/>
                </a:ext>
              </a:extLst>
            </p:cNvPr>
            <p:cNvPicPr>
              <a:picLocks noChangeAspect="1"/>
            </p:cNvPicPr>
            <p:nvPr userDrawn="1"/>
          </p:nvPicPr>
          <p:blipFill>
            <a:blip r:embed="rId2"/>
            <a:stretch>
              <a:fillRect/>
            </a:stretch>
          </p:blipFill>
          <p:spPr bwMode="gray">
            <a:xfrm>
              <a:off x="63000" y="136800"/>
              <a:ext cx="316800" cy="316800"/>
            </a:xfrm>
            <a:prstGeom prst="rect">
              <a:avLst/>
            </a:prstGeom>
          </p:spPr>
        </p:pic>
      </p:grpSp>
      <p:sp>
        <p:nvSpPr>
          <p:cNvPr id="2" name="Title 3"/>
          <p:cNvSpPr>
            <a:spLocks noGrp="1"/>
          </p:cNvSpPr>
          <p:nvPr>
            <p:ph type="title"/>
          </p:nvPr>
        </p:nvSpPr>
        <p:spPr bwMode="gray">
          <a:xfrm>
            <a:off x="900000" y="2700000"/>
            <a:ext cx="10404000" cy="1800000"/>
          </a:xfrm>
        </p:spPr>
        <p:txBody>
          <a:bodyPr anchor="b" anchorCtr="0"/>
          <a:lstStyle>
            <a:lvl1pPr algn="l">
              <a:lnSpc>
                <a:spcPct val="90000"/>
              </a:lnSpc>
              <a:defRPr sz="4400" b="1" cap="none" baseline="0">
                <a:solidFill>
                  <a:schemeClr val="accent1"/>
                </a:solidFill>
              </a:defRPr>
            </a:lvl1pPr>
          </a:lstStyle>
          <a:p>
            <a:r>
              <a:rPr lang="en-US"/>
              <a:t>Click to edit Master title style</a:t>
            </a:r>
          </a:p>
        </p:txBody>
      </p:sp>
      <p:sp>
        <p:nvSpPr>
          <p:cNvPr id="3" name="Text Placeholder 4"/>
          <p:cNvSpPr>
            <a:spLocks noGrp="1"/>
          </p:cNvSpPr>
          <p:nvPr>
            <p:ph type="body" idx="1"/>
          </p:nvPr>
        </p:nvSpPr>
        <p:spPr bwMode="gray">
          <a:xfrm>
            <a:off x="900000" y="4932000"/>
            <a:ext cx="10404000" cy="936000"/>
          </a:xfrm>
          <a:noFill/>
        </p:spPr>
        <p:txBody>
          <a:bodyPr lIns="0" anchor="t" anchorCtr="0"/>
          <a:lstStyle>
            <a:lvl1pPr marL="0" indent="0">
              <a:spcBef>
                <a:spcPts val="0"/>
              </a:spcBef>
              <a:buNone/>
              <a:defRPr sz="3000">
                <a:solidFill>
                  <a:schemeClr val="accent1"/>
                </a:solidFill>
              </a:defRPr>
            </a:lvl1pPr>
            <a:lvl2pPr marL="457189" indent="0">
              <a:buNone/>
              <a:defRPr sz="1800">
                <a:solidFill>
                  <a:schemeClr val="tx1">
                    <a:tint val="75000"/>
                  </a:schemeClr>
                </a:solidFill>
              </a:defRPr>
            </a:lvl2pPr>
            <a:lvl3pPr marL="914377" indent="0">
              <a:buNone/>
              <a:defRPr sz="1600">
                <a:solidFill>
                  <a:schemeClr val="tx1">
                    <a:tint val="75000"/>
                  </a:schemeClr>
                </a:solidFill>
              </a:defRPr>
            </a:lvl3pPr>
            <a:lvl4pPr marL="1371566" indent="0">
              <a:buNone/>
              <a:defRPr sz="1400">
                <a:solidFill>
                  <a:schemeClr val="tx1">
                    <a:tint val="75000"/>
                  </a:schemeClr>
                </a:solidFill>
              </a:defRPr>
            </a:lvl4pPr>
            <a:lvl5pPr marL="1828754" indent="0">
              <a:buNone/>
              <a:defRPr sz="1400">
                <a:solidFill>
                  <a:schemeClr val="tx1">
                    <a:tint val="75000"/>
                  </a:schemeClr>
                </a:solidFill>
              </a:defRPr>
            </a:lvl5pPr>
            <a:lvl6pPr marL="2285943" indent="0">
              <a:buNone/>
              <a:defRPr sz="1400">
                <a:solidFill>
                  <a:schemeClr val="tx1">
                    <a:tint val="75000"/>
                  </a:schemeClr>
                </a:solidFill>
              </a:defRPr>
            </a:lvl6pPr>
            <a:lvl7pPr marL="2743131" indent="0">
              <a:buNone/>
              <a:defRPr sz="1400">
                <a:solidFill>
                  <a:schemeClr val="tx1">
                    <a:tint val="75000"/>
                  </a:schemeClr>
                </a:solidFill>
              </a:defRPr>
            </a:lvl7pPr>
            <a:lvl8pPr marL="3200320" indent="0">
              <a:buNone/>
              <a:defRPr sz="1400">
                <a:solidFill>
                  <a:schemeClr val="tx1">
                    <a:tint val="75000"/>
                  </a:schemeClr>
                </a:solidFill>
              </a:defRPr>
            </a:lvl8pPr>
            <a:lvl9pPr marL="3657509" indent="0">
              <a:buNone/>
              <a:defRPr sz="1400">
                <a:solidFill>
                  <a:schemeClr val="tx1">
                    <a:tint val="75000"/>
                  </a:schemeClr>
                </a:solidFill>
              </a:defRPr>
            </a:lvl9pPr>
          </a:lstStyle>
          <a:p>
            <a:pPr lvl="0"/>
            <a:r>
              <a:rPr lang="en-US"/>
              <a:t>Click to edit Master text styles</a:t>
            </a:r>
          </a:p>
        </p:txBody>
      </p:sp>
      <p:sp>
        <p:nvSpPr>
          <p:cNvPr id="8" name="Rectangle 7">
            <a:extLst>
              <a:ext uri="{FF2B5EF4-FFF2-40B4-BE49-F238E27FC236}">
                <a16:creationId xmlns:a16="http://schemas.microsoft.com/office/drawing/2014/main" id="{3F83E184-EF96-4F49-B2AD-B6E0EFA35515}"/>
              </a:ext>
            </a:extLst>
          </p:cNvPr>
          <p:cNvSpPr/>
          <p:nvPr userDrawn="1"/>
        </p:nvSpPr>
        <p:spPr bwMode="gray">
          <a:xfrm>
            <a:off x="442800" y="4644000"/>
            <a:ext cx="5940000" cy="144000"/>
          </a:xfrm>
          <a:prstGeom prst="rect">
            <a:avLst/>
          </a:prstGeom>
          <a:gradFill>
            <a:gsLst>
              <a:gs pos="0">
                <a:srgbClr val="0800B9"/>
              </a:gs>
              <a:gs pos="100000">
                <a:srgbClr val="00A1DE"/>
              </a:gs>
            </a:gsLst>
            <a:lin ang="0" scaled="1"/>
          </a:gra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3" name="Footer Placeholder 12">
            <a:extLst>
              <a:ext uri="{FF2B5EF4-FFF2-40B4-BE49-F238E27FC236}">
                <a16:creationId xmlns:a16="http://schemas.microsoft.com/office/drawing/2014/main" id="{9629DC9F-91FE-46A5-8264-9FE91D064272}"/>
              </a:ext>
            </a:extLst>
          </p:cNvPr>
          <p:cNvSpPr>
            <a:spLocks noGrp="1"/>
          </p:cNvSpPr>
          <p:nvPr>
            <p:ph type="ftr" sz="quarter" idx="12"/>
          </p:nvPr>
        </p:nvSpPr>
        <p:spPr/>
        <p:txBody>
          <a:bodyPr/>
          <a:lstStyle/>
          <a:p>
            <a:endParaRPr lang="en-US"/>
          </a:p>
        </p:txBody>
      </p:sp>
      <p:sp>
        <p:nvSpPr>
          <p:cNvPr id="14" name="Slide Number Placeholder 13">
            <a:extLst>
              <a:ext uri="{FF2B5EF4-FFF2-40B4-BE49-F238E27FC236}">
                <a16:creationId xmlns:a16="http://schemas.microsoft.com/office/drawing/2014/main" id="{C9D4E7E7-5D90-46A2-8617-AB62BBAEEC3D}"/>
              </a:ext>
            </a:extLst>
          </p:cNvPr>
          <p:cNvSpPr>
            <a:spLocks noGrp="1"/>
          </p:cNvSpPr>
          <p:nvPr>
            <p:ph type="sldNum" sz="quarter" idx="13"/>
          </p:nvPr>
        </p:nvSpPr>
        <p:spPr/>
        <p:txBody>
          <a:bodyPr/>
          <a:lstStyle/>
          <a:p>
            <a:fld id="{F7F49880-4FBE-4252-ADD0-F5158B178B39}" type="slidenum">
              <a:rPr lang="en-US" smtClean="0"/>
              <a:t>‹N°›</a:t>
            </a:fld>
            <a:endParaRPr lang="en-US"/>
          </a:p>
        </p:txBody>
      </p:sp>
      <p:pic>
        <p:nvPicPr>
          <p:cNvPr id="7" name="Picture 3">
            <a:extLst>
              <a:ext uri="{FF2B5EF4-FFF2-40B4-BE49-F238E27FC236}">
                <a16:creationId xmlns:a16="http://schemas.microsoft.com/office/drawing/2014/main" id="{476D136C-B79F-4525-B8F4-295B18052747}"/>
              </a:ext>
            </a:extLst>
          </p:cNvPr>
          <p:cNvPicPr>
            <a:picLocks noChangeAspect="1"/>
          </p:cNvPicPr>
          <p:nvPr userDrawn="1"/>
        </p:nvPicPr>
        <p:blipFill>
          <a:blip r:embed="rId3"/>
          <a:stretch>
            <a:fillRect/>
          </a:stretch>
        </p:blipFill>
        <p:spPr>
          <a:xfrm>
            <a:off x="9792000" y="415046"/>
            <a:ext cx="2016000" cy="364874"/>
          </a:xfrm>
          <a:prstGeom prst="rect">
            <a:avLst/>
          </a:prstGeom>
          <a:solidFill>
            <a:schemeClr val="bg1"/>
          </a:solidFill>
        </p:spPr>
      </p:pic>
    </p:spTree>
    <p:extLst>
      <p:ext uri="{BB962C8B-B14F-4D97-AF65-F5344CB8AC3E}">
        <p14:creationId xmlns:p14="http://schemas.microsoft.com/office/powerpoint/2010/main" val="120383207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p:cSld name="Section Header, Picture Right">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5F376316-5107-4A4F-966B-FD0D18E9025E}"/>
              </a:ext>
            </a:extLst>
          </p:cNvPr>
          <p:cNvGrpSpPr/>
          <p:nvPr userDrawn="1"/>
        </p:nvGrpSpPr>
        <p:grpSpPr>
          <a:xfrm>
            <a:off x="0" y="0"/>
            <a:ext cx="442800" cy="6858000"/>
            <a:chOff x="0" y="0"/>
            <a:chExt cx="442800" cy="6858000"/>
          </a:xfrm>
        </p:grpSpPr>
        <p:sp>
          <p:nvSpPr>
            <p:cNvPr id="8" name="Rectangle 7">
              <a:extLst>
                <a:ext uri="{FF2B5EF4-FFF2-40B4-BE49-F238E27FC236}">
                  <a16:creationId xmlns:a16="http://schemas.microsoft.com/office/drawing/2014/main" id="{F0BAB969-F61F-4C1A-AB83-DAE95594F09D}"/>
                </a:ext>
              </a:extLst>
            </p:cNvPr>
            <p:cNvSpPr/>
            <p:nvPr/>
          </p:nvSpPr>
          <p:spPr bwMode="gray">
            <a:xfrm>
              <a:off x="0" y="0"/>
              <a:ext cx="442800" cy="6858000"/>
            </a:xfrm>
            <a:prstGeom prst="rect">
              <a:avLst/>
            </a:prstGeom>
            <a:solidFill>
              <a:schemeClr val="accent4"/>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pic>
          <p:nvPicPr>
            <p:cNvPr id="9" name="Picture 8">
              <a:extLst>
                <a:ext uri="{FF2B5EF4-FFF2-40B4-BE49-F238E27FC236}">
                  <a16:creationId xmlns:a16="http://schemas.microsoft.com/office/drawing/2014/main" id="{CDCB5C34-D0C0-4E23-A451-ACB222CD28A1}"/>
                </a:ext>
              </a:extLst>
            </p:cNvPr>
            <p:cNvPicPr>
              <a:picLocks noChangeAspect="1"/>
            </p:cNvPicPr>
            <p:nvPr userDrawn="1"/>
          </p:nvPicPr>
          <p:blipFill>
            <a:blip r:embed="rId2"/>
            <a:stretch>
              <a:fillRect/>
            </a:stretch>
          </p:blipFill>
          <p:spPr bwMode="gray">
            <a:xfrm>
              <a:off x="63000" y="136800"/>
              <a:ext cx="316800" cy="316800"/>
            </a:xfrm>
            <a:prstGeom prst="rect">
              <a:avLst/>
            </a:prstGeom>
          </p:spPr>
        </p:pic>
      </p:grpSp>
      <p:sp>
        <p:nvSpPr>
          <p:cNvPr id="5" name="Picture Placeholder 2"/>
          <p:cNvSpPr>
            <a:spLocks noGrp="1" noChangeAspect="1"/>
          </p:cNvSpPr>
          <p:nvPr>
            <p:ph type="pic" sz="quarter" idx="10"/>
          </p:nvPr>
        </p:nvSpPr>
        <p:spPr bwMode="gray">
          <a:xfrm>
            <a:off x="5776800" y="2016000"/>
            <a:ext cx="6415200" cy="3240000"/>
          </a:xfrm>
          <a:prstGeom prst="rect">
            <a:avLst/>
          </a:prstGeom>
          <a:solidFill>
            <a:schemeClr val="bg1">
              <a:lumMod val="95000"/>
            </a:schemeClr>
          </a:solidFill>
        </p:spPr>
        <p:txBody>
          <a:bodyPr tIns="108000" anchor="t" anchorCtr="1"/>
          <a:lstStyle>
            <a:lvl1pPr marL="0" indent="0">
              <a:buNone/>
              <a:defRPr sz="1800" i="1"/>
            </a:lvl1pPr>
          </a:lstStyle>
          <a:p>
            <a:r>
              <a:rPr lang="en-US"/>
              <a:t>Click icon to add picture</a:t>
            </a:r>
          </a:p>
        </p:txBody>
      </p:sp>
      <p:sp>
        <p:nvSpPr>
          <p:cNvPr id="2" name="Title 3"/>
          <p:cNvSpPr>
            <a:spLocks noGrp="1"/>
          </p:cNvSpPr>
          <p:nvPr>
            <p:ph type="title"/>
          </p:nvPr>
        </p:nvSpPr>
        <p:spPr bwMode="gray">
          <a:xfrm>
            <a:off x="900000" y="2016000"/>
            <a:ext cx="4680000" cy="2916000"/>
          </a:xfrm>
        </p:spPr>
        <p:txBody>
          <a:bodyPr anchor="b" anchorCtr="0"/>
          <a:lstStyle>
            <a:lvl1pPr algn="l">
              <a:lnSpc>
                <a:spcPct val="90000"/>
              </a:lnSpc>
              <a:defRPr sz="4400" b="1" cap="none" baseline="0">
                <a:solidFill>
                  <a:schemeClr val="accent1"/>
                </a:solidFill>
              </a:defRPr>
            </a:lvl1pPr>
          </a:lstStyle>
          <a:p>
            <a:r>
              <a:rPr lang="en-US"/>
              <a:t>Click to edit Master title style</a:t>
            </a:r>
          </a:p>
        </p:txBody>
      </p:sp>
      <p:sp>
        <p:nvSpPr>
          <p:cNvPr id="3" name="Text Placeholder 4"/>
          <p:cNvSpPr>
            <a:spLocks noGrp="1"/>
          </p:cNvSpPr>
          <p:nvPr>
            <p:ph type="body" idx="1"/>
          </p:nvPr>
        </p:nvSpPr>
        <p:spPr bwMode="gray">
          <a:xfrm>
            <a:off x="900000" y="4932000"/>
            <a:ext cx="4680000" cy="936000"/>
          </a:xfrm>
          <a:noFill/>
        </p:spPr>
        <p:txBody>
          <a:bodyPr lIns="0" anchor="t" anchorCtr="0"/>
          <a:lstStyle>
            <a:lvl1pPr marL="0" indent="0">
              <a:spcBef>
                <a:spcPts val="0"/>
              </a:spcBef>
              <a:buNone/>
              <a:defRPr sz="3000">
                <a:solidFill>
                  <a:schemeClr val="accent1"/>
                </a:solidFill>
              </a:defRPr>
            </a:lvl1pPr>
            <a:lvl2pPr marL="457189" indent="0">
              <a:buNone/>
              <a:defRPr sz="1800">
                <a:solidFill>
                  <a:schemeClr val="tx1">
                    <a:tint val="75000"/>
                  </a:schemeClr>
                </a:solidFill>
              </a:defRPr>
            </a:lvl2pPr>
            <a:lvl3pPr marL="914377" indent="0">
              <a:buNone/>
              <a:defRPr sz="1600">
                <a:solidFill>
                  <a:schemeClr val="tx1">
                    <a:tint val="75000"/>
                  </a:schemeClr>
                </a:solidFill>
              </a:defRPr>
            </a:lvl3pPr>
            <a:lvl4pPr marL="1371566" indent="0">
              <a:buNone/>
              <a:defRPr sz="1400">
                <a:solidFill>
                  <a:schemeClr val="tx1">
                    <a:tint val="75000"/>
                  </a:schemeClr>
                </a:solidFill>
              </a:defRPr>
            </a:lvl4pPr>
            <a:lvl5pPr marL="1828754" indent="0">
              <a:buNone/>
              <a:defRPr sz="1400">
                <a:solidFill>
                  <a:schemeClr val="tx1">
                    <a:tint val="75000"/>
                  </a:schemeClr>
                </a:solidFill>
              </a:defRPr>
            </a:lvl5pPr>
            <a:lvl6pPr marL="2285943" indent="0">
              <a:buNone/>
              <a:defRPr sz="1400">
                <a:solidFill>
                  <a:schemeClr val="tx1">
                    <a:tint val="75000"/>
                  </a:schemeClr>
                </a:solidFill>
              </a:defRPr>
            </a:lvl6pPr>
            <a:lvl7pPr marL="2743131" indent="0">
              <a:buNone/>
              <a:defRPr sz="1400">
                <a:solidFill>
                  <a:schemeClr val="tx1">
                    <a:tint val="75000"/>
                  </a:schemeClr>
                </a:solidFill>
              </a:defRPr>
            </a:lvl7pPr>
            <a:lvl8pPr marL="3200320" indent="0">
              <a:buNone/>
              <a:defRPr sz="1400">
                <a:solidFill>
                  <a:schemeClr val="tx1">
                    <a:tint val="75000"/>
                  </a:schemeClr>
                </a:solidFill>
              </a:defRPr>
            </a:lvl8pPr>
            <a:lvl9pPr marL="3657509" indent="0">
              <a:buNone/>
              <a:defRPr sz="1400">
                <a:solidFill>
                  <a:schemeClr val="tx1">
                    <a:tint val="75000"/>
                  </a:schemeClr>
                </a:solidFill>
              </a:defRPr>
            </a:lvl9pPr>
          </a:lstStyle>
          <a:p>
            <a:pPr lvl="0"/>
            <a:r>
              <a:rPr lang="en-US"/>
              <a:t>Click to edit Master text styles</a:t>
            </a:r>
          </a:p>
        </p:txBody>
      </p:sp>
      <p:sp>
        <p:nvSpPr>
          <p:cNvPr id="13" name="Footer Placeholder 12">
            <a:extLst>
              <a:ext uri="{FF2B5EF4-FFF2-40B4-BE49-F238E27FC236}">
                <a16:creationId xmlns:a16="http://schemas.microsoft.com/office/drawing/2014/main" id="{9629DC9F-91FE-46A5-8264-9FE91D064272}"/>
              </a:ext>
            </a:extLst>
          </p:cNvPr>
          <p:cNvSpPr>
            <a:spLocks noGrp="1"/>
          </p:cNvSpPr>
          <p:nvPr>
            <p:ph type="ftr" sz="quarter" idx="12"/>
          </p:nvPr>
        </p:nvSpPr>
        <p:spPr/>
        <p:txBody>
          <a:bodyPr/>
          <a:lstStyle/>
          <a:p>
            <a:endParaRPr lang="en-US"/>
          </a:p>
        </p:txBody>
      </p:sp>
      <p:sp>
        <p:nvSpPr>
          <p:cNvPr id="14" name="Slide Number Placeholder 13">
            <a:extLst>
              <a:ext uri="{FF2B5EF4-FFF2-40B4-BE49-F238E27FC236}">
                <a16:creationId xmlns:a16="http://schemas.microsoft.com/office/drawing/2014/main" id="{C9D4E7E7-5D90-46A2-8617-AB62BBAEEC3D}"/>
              </a:ext>
            </a:extLst>
          </p:cNvPr>
          <p:cNvSpPr>
            <a:spLocks noGrp="1"/>
          </p:cNvSpPr>
          <p:nvPr>
            <p:ph type="sldNum" sz="quarter" idx="13"/>
          </p:nvPr>
        </p:nvSpPr>
        <p:spPr/>
        <p:txBody>
          <a:bodyPr/>
          <a:lstStyle/>
          <a:p>
            <a:fld id="{F7F49880-4FBE-4252-ADD0-F5158B178B39}" type="slidenum">
              <a:rPr lang="en-US" smtClean="0"/>
              <a:t>‹N°›</a:t>
            </a:fld>
            <a:endParaRPr lang="en-US"/>
          </a:p>
        </p:txBody>
      </p:sp>
      <p:pic>
        <p:nvPicPr>
          <p:cNvPr id="10" name="Picture 3">
            <a:extLst>
              <a:ext uri="{FF2B5EF4-FFF2-40B4-BE49-F238E27FC236}">
                <a16:creationId xmlns:a16="http://schemas.microsoft.com/office/drawing/2014/main" id="{6A9539C1-FA43-489E-91DB-E68E41F96E96}"/>
              </a:ext>
            </a:extLst>
          </p:cNvPr>
          <p:cNvPicPr>
            <a:picLocks noChangeAspect="1"/>
          </p:cNvPicPr>
          <p:nvPr userDrawn="1"/>
        </p:nvPicPr>
        <p:blipFill>
          <a:blip r:embed="rId3"/>
          <a:stretch>
            <a:fillRect/>
          </a:stretch>
        </p:blipFill>
        <p:spPr>
          <a:xfrm>
            <a:off x="9792000" y="415046"/>
            <a:ext cx="2016000" cy="364874"/>
          </a:xfrm>
          <a:prstGeom prst="rect">
            <a:avLst/>
          </a:prstGeom>
          <a:solidFill>
            <a:schemeClr val="bg1"/>
          </a:solidFill>
        </p:spPr>
      </p:pic>
    </p:spTree>
    <p:extLst>
      <p:ext uri="{BB962C8B-B14F-4D97-AF65-F5344CB8AC3E}">
        <p14:creationId xmlns:p14="http://schemas.microsoft.com/office/powerpoint/2010/main" val="117813833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p:cSld name="Section Header Blue">
    <p:bg>
      <p:bgPr>
        <a:gradFill>
          <a:gsLst>
            <a:gs pos="15000">
              <a:srgbClr val="0800B9"/>
            </a:gs>
            <a:gs pos="100000">
              <a:srgbClr val="009EE3"/>
            </a:gs>
          </a:gsLst>
          <a:lin ang="0" scaled="1"/>
        </a:gradFill>
        <a:effectLst/>
      </p:bgPr>
    </p:bg>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B87ECA22-51E8-481C-854A-6E8CC955FDF2}"/>
              </a:ext>
            </a:extLst>
          </p:cNvPr>
          <p:cNvGrpSpPr/>
          <p:nvPr userDrawn="1"/>
        </p:nvGrpSpPr>
        <p:grpSpPr>
          <a:xfrm>
            <a:off x="0" y="0"/>
            <a:ext cx="442800" cy="6858000"/>
            <a:chOff x="0" y="0"/>
            <a:chExt cx="442800" cy="6858000"/>
          </a:xfrm>
        </p:grpSpPr>
        <p:sp>
          <p:nvSpPr>
            <p:cNvPr id="12" name="Rectangle 11">
              <a:extLst>
                <a:ext uri="{FF2B5EF4-FFF2-40B4-BE49-F238E27FC236}">
                  <a16:creationId xmlns:a16="http://schemas.microsoft.com/office/drawing/2014/main" id="{C4A4D16F-78C1-4D5B-88A6-7DB0C4528F03}"/>
                </a:ext>
              </a:extLst>
            </p:cNvPr>
            <p:cNvSpPr/>
            <p:nvPr userDrawn="1"/>
          </p:nvSpPr>
          <p:spPr bwMode="gray">
            <a:xfrm>
              <a:off x="0" y="0"/>
              <a:ext cx="442800" cy="6858000"/>
            </a:xfrm>
            <a:prstGeom prst="rect">
              <a:avLst/>
            </a:prstGeom>
            <a:solidFill>
              <a:schemeClr val="accent4"/>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pic>
          <p:nvPicPr>
            <p:cNvPr id="16" name="Picture 15">
              <a:extLst>
                <a:ext uri="{FF2B5EF4-FFF2-40B4-BE49-F238E27FC236}">
                  <a16:creationId xmlns:a16="http://schemas.microsoft.com/office/drawing/2014/main" id="{65CB545D-B79C-41E3-B658-CCB65C3D1C02}"/>
                </a:ext>
              </a:extLst>
            </p:cNvPr>
            <p:cNvPicPr>
              <a:picLocks noChangeAspect="1"/>
            </p:cNvPicPr>
            <p:nvPr userDrawn="1"/>
          </p:nvPicPr>
          <p:blipFill>
            <a:blip r:embed="rId2"/>
            <a:stretch>
              <a:fillRect/>
            </a:stretch>
          </p:blipFill>
          <p:spPr bwMode="gray">
            <a:xfrm>
              <a:off x="63000" y="136800"/>
              <a:ext cx="316800" cy="316800"/>
            </a:xfrm>
            <a:prstGeom prst="rect">
              <a:avLst/>
            </a:prstGeom>
          </p:spPr>
        </p:pic>
      </p:grpSp>
      <p:sp>
        <p:nvSpPr>
          <p:cNvPr id="2" name="Title 3"/>
          <p:cNvSpPr>
            <a:spLocks noGrp="1"/>
          </p:cNvSpPr>
          <p:nvPr>
            <p:ph type="title"/>
          </p:nvPr>
        </p:nvSpPr>
        <p:spPr bwMode="auto">
          <a:xfrm>
            <a:off x="900000" y="3132000"/>
            <a:ext cx="10404000" cy="1800000"/>
          </a:xfrm>
        </p:spPr>
        <p:txBody>
          <a:bodyPr anchor="b" anchorCtr="0"/>
          <a:lstStyle>
            <a:lvl1pPr algn="l">
              <a:lnSpc>
                <a:spcPct val="90000"/>
              </a:lnSpc>
              <a:defRPr sz="4400" b="1" cap="none" baseline="0">
                <a:solidFill>
                  <a:schemeClr val="bg1"/>
                </a:solidFill>
              </a:defRPr>
            </a:lvl1pPr>
          </a:lstStyle>
          <a:p>
            <a:r>
              <a:rPr lang="en-US"/>
              <a:t>Click to edit Master title style</a:t>
            </a:r>
          </a:p>
        </p:txBody>
      </p:sp>
      <p:sp>
        <p:nvSpPr>
          <p:cNvPr id="3" name="Text Placeholder 4"/>
          <p:cNvSpPr>
            <a:spLocks noGrp="1"/>
          </p:cNvSpPr>
          <p:nvPr>
            <p:ph type="body" idx="1"/>
          </p:nvPr>
        </p:nvSpPr>
        <p:spPr bwMode="auto">
          <a:xfrm>
            <a:off x="900000" y="4932000"/>
            <a:ext cx="10404000" cy="936000"/>
          </a:xfrm>
          <a:noFill/>
        </p:spPr>
        <p:txBody>
          <a:bodyPr lIns="0" anchor="t" anchorCtr="0"/>
          <a:lstStyle>
            <a:lvl1pPr marL="0" indent="0">
              <a:spcBef>
                <a:spcPts val="0"/>
              </a:spcBef>
              <a:buNone/>
              <a:defRPr sz="3000">
                <a:solidFill>
                  <a:schemeClr val="bg1"/>
                </a:solidFill>
              </a:defRPr>
            </a:lvl1pPr>
            <a:lvl2pPr marL="457189" indent="0">
              <a:buNone/>
              <a:defRPr sz="1800">
                <a:solidFill>
                  <a:schemeClr val="tx1">
                    <a:tint val="75000"/>
                  </a:schemeClr>
                </a:solidFill>
              </a:defRPr>
            </a:lvl2pPr>
            <a:lvl3pPr marL="914377" indent="0">
              <a:buNone/>
              <a:defRPr sz="1600">
                <a:solidFill>
                  <a:schemeClr val="tx1">
                    <a:tint val="75000"/>
                  </a:schemeClr>
                </a:solidFill>
              </a:defRPr>
            </a:lvl3pPr>
            <a:lvl4pPr marL="1371566" indent="0">
              <a:buNone/>
              <a:defRPr sz="1400">
                <a:solidFill>
                  <a:schemeClr val="tx1">
                    <a:tint val="75000"/>
                  </a:schemeClr>
                </a:solidFill>
              </a:defRPr>
            </a:lvl4pPr>
            <a:lvl5pPr marL="1828754" indent="0">
              <a:buNone/>
              <a:defRPr sz="1400">
                <a:solidFill>
                  <a:schemeClr val="tx1">
                    <a:tint val="75000"/>
                  </a:schemeClr>
                </a:solidFill>
              </a:defRPr>
            </a:lvl5pPr>
            <a:lvl6pPr marL="2285943" indent="0">
              <a:buNone/>
              <a:defRPr sz="1400">
                <a:solidFill>
                  <a:schemeClr val="tx1">
                    <a:tint val="75000"/>
                  </a:schemeClr>
                </a:solidFill>
              </a:defRPr>
            </a:lvl6pPr>
            <a:lvl7pPr marL="2743131" indent="0">
              <a:buNone/>
              <a:defRPr sz="1400">
                <a:solidFill>
                  <a:schemeClr val="tx1">
                    <a:tint val="75000"/>
                  </a:schemeClr>
                </a:solidFill>
              </a:defRPr>
            </a:lvl7pPr>
            <a:lvl8pPr marL="3200320" indent="0">
              <a:buNone/>
              <a:defRPr sz="1400">
                <a:solidFill>
                  <a:schemeClr val="tx1">
                    <a:tint val="75000"/>
                  </a:schemeClr>
                </a:solidFill>
              </a:defRPr>
            </a:lvl8pPr>
            <a:lvl9pPr marL="3657509" indent="0">
              <a:buNone/>
              <a:defRPr sz="1400">
                <a:solidFill>
                  <a:schemeClr val="tx1">
                    <a:tint val="75000"/>
                  </a:schemeClr>
                </a:solidFill>
              </a:defRPr>
            </a:lvl9pPr>
          </a:lstStyle>
          <a:p>
            <a:pPr lvl="0"/>
            <a:r>
              <a:rPr lang="en-US"/>
              <a:t>Click to edit Master text styles</a:t>
            </a:r>
          </a:p>
        </p:txBody>
      </p:sp>
      <p:sp>
        <p:nvSpPr>
          <p:cNvPr id="13" name="Footer Placeholder 12">
            <a:extLst>
              <a:ext uri="{FF2B5EF4-FFF2-40B4-BE49-F238E27FC236}">
                <a16:creationId xmlns:a16="http://schemas.microsoft.com/office/drawing/2014/main" id="{9629DC9F-91FE-46A5-8264-9FE91D064272}"/>
              </a:ext>
            </a:extLst>
          </p:cNvPr>
          <p:cNvSpPr>
            <a:spLocks noGrp="1"/>
          </p:cNvSpPr>
          <p:nvPr>
            <p:ph type="ftr" sz="quarter" idx="12"/>
          </p:nvPr>
        </p:nvSpPr>
        <p:spPr/>
        <p:txBody>
          <a:bodyPr/>
          <a:lstStyle/>
          <a:p>
            <a:endParaRPr lang="en-US"/>
          </a:p>
        </p:txBody>
      </p:sp>
      <p:sp>
        <p:nvSpPr>
          <p:cNvPr id="14" name="Slide Number Placeholder 13">
            <a:extLst>
              <a:ext uri="{FF2B5EF4-FFF2-40B4-BE49-F238E27FC236}">
                <a16:creationId xmlns:a16="http://schemas.microsoft.com/office/drawing/2014/main" id="{C9D4E7E7-5D90-46A2-8617-AB62BBAEEC3D}"/>
              </a:ext>
            </a:extLst>
          </p:cNvPr>
          <p:cNvSpPr>
            <a:spLocks noGrp="1"/>
          </p:cNvSpPr>
          <p:nvPr>
            <p:ph type="sldNum" sz="quarter" idx="13"/>
          </p:nvPr>
        </p:nvSpPr>
        <p:spPr/>
        <p:txBody>
          <a:bodyPr/>
          <a:lstStyle/>
          <a:p>
            <a:fld id="{F7F49880-4FBE-4252-ADD0-F5158B178B39}" type="slidenum">
              <a:rPr lang="en-US" smtClean="0"/>
              <a:t>‹N°›</a:t>
            </a:fld>
            <a:endParaRPr lang="en-US"/>
          </a:p>
        </p:txBody>
      </p:sp>
      <p:pic>
        <p:nvPicPr>
          <p:cNvPr id="15" name="Picture 3">
            <a:extLst>
              <a:ext uri="{FF2B5EF4-FFF2-40B4-BE49-F238E27FC236}">
                <a16:creationId xmlns:a16="http://schemas.microsoft.com/office/drawing/2014/main" id="{B71E079B-4B82-42A1-B4B8-46572BAB73C2}"/>
              </a:ext>
            </a:extLst>
          </p:cNvPr>
          <p:cNvPicPr>
            <a:picLocks noChangeAspect="1"/>
          </p:cNvPicPr>
          <p:nvPr/>
        </p:nvPicPr>
        <p:blipFill>
          <a:blip r:embed="rId3"/>
          <a:stretch>
            <a:fillRect/>
          </a:stretch>
        </p:blipFill>
        <p:spPr bwMode="invGray">
          <a:xfrm>
            <a:off x="9792000" y="415046"/>
            <a:ext cx="2016000" cy="364874"/>
          </a:xfrm>
          <a:prstGeom prst="rect">
            <a:avLst/>
          </a:prstGeom>
        </p:spPr>
      </p:pic>
    </p:spTree>
    <p:extLst>
      <p:ext uri="{BB962C8B-B14F-4D97-AF65-F5344CB8AC3E}">
        <p14:creationId xmlns:p14="http://schemas.microsoft.com/office/powerpoint/2010/main" val="81001324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p:cSld name="Section Header Picture">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D7F8BA62-F974-4A75-90A9-450799BE46CE}"/>
              </a:ext>
            </a:extLst>
          </p:cNvPr>
          <p:cNvGrpSpPr/>
          <p:nvPr userDrawn="1"/>
        </p:nvGrpSpPr>
        <p:grpSpPr>
          <a:xfrm>
            <a:off x="0" y="0"/>
            <a:ext cx="446400" cy="6858000"/>
            <a:chOff x="0" y="0"/>
            <a:chExt cx="446400" cy="6858000"/>
          </a:xfrm>
        </p:grpSpPr>
        <p:sp>
          <p:nvSpPr>
            <p:cNvPr id="12" name="Rectangle 11">
              <a:extLst>
                <a:ext uri="{FF2B5EF4-FFF2-40B4-BE49-F238E27FC236}">
                  <a16:creationId xmlns:a16="http://schemas.microsoft.com/office/drawing/2014/main" id="{4CD39784-6F4D-4FCB-8D51-117D3B151F1F}"/>
                </a:ext>
              </a:extLst>
            </p:cNvPr>
            <p:cNvSpPr/>
            <p:nvPr userDrawn="1"/>
          </p:nvSpPr>
          <p:spPr bwMode="gray">
            <a:xfrm>
              <a:off x="0" y="0"/>
              <a:ext cx="446400" cy="6858000"/>
            </a:xfrm>
            <a:prstGeom prst="rect">
              <a:avLst/>
            </a:prstGeom>
            <a:solidFill>
              <a:schemeClr val="accent4"/>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pic>
          <p:nvPicPr>
            <p:cNvPr id="15" name="Picture 14">
              <a:extLst>
                <a:ext uri="{FF2B5EF4-FFF2-40B4-BE49-F238E27FC236}">
                  <a16:creationId xmlns:a16="http://schemas.microsoft.com/office/drawing/2014/main" id="{7C3629F8-91B3-4098-85D5-BEB88BABB97A}"/>
                </a:ext>
              </a:extLst>
            </p:cNvPr>
            <p:cNvPicPr>
              <a:picLocks noChangeAspect="1"/>
            </p:cNvPicPr>
            <p:nvPr userDrawn="1"/>
          </p:nvPicPr>
          <p:blipFill>
            <a:blip r:embed="rId2"/>
            <a:stretch>
              <a:fillRect/>
            </a:stretch>
          </p:blipFill>
          <p:spPr bwMode="gray">
            <a:xfrm>
              <a:off x="63000" y="136800"/>
              <a:ext cx="316800" cy="316800"/>
            </a:xfrm>
            <a:prstGeom prst="rect">
              <a:avLst/>
            </a:prstGeom>
          </p:spPr>
        </p:pic>
      </p:grpSp>
      <p:sp>
        <p:nvSpPr>
          <p:cNvPr id="5" name="Picture Placeholder 2"/>
          <p:cNvSpPr>
            <a:spLocks noGrp="1" noChangeAspect="1"/>
          </p:cNvSpPr>
          <p:nvPr>
            <p:ph type="pic" sz="quarter" idx="10"/>
          </p:nvPr>
        </p:nvSpPr>
        <p:spPr bwMode="gray">
          <a:xfrm>
            <a:off x="441600" y="0"/>
            <a:ext cx="11750400" cy="6858000"/>
          </a:xfrm>
          <a:prstGeom prst="rect">
            <a:avLst/>
          </a:prstGeom>
          <a:solidFill>
            <a:schemeClr val="bg1">
              <a:lumMod val="95000"/>
            </a:schemeClr>
          </a:solidFill>
        </p:spPr>
        <p:txBody>
          <a:bodyPr tIns="108000" anchor="t" anchorCtr="1"/>
          <a:lstStyle>
            <a:lvl1pPr marL="0" indent="0">
              <a:buNone/>
              <a:defRPr sz="1800" i="1"/>
            </a:lvl1pPr>
          </a:lstStyle>
          <a:p>
            <a:r>
              <a:rPr lang="en-US"/>
              <a:t>Click icon to add picture</a:t>
            </a:r>
          </a:p>
        </p:txBody>
      </p:sp>
      <p:sp>
        <p:nvSpPr>
          <p:cNvPr id="2" name="Title 3"/>
          <p:cNvSpPr>
            <a:spLocks noGrp="1"/>
          </p:cNvSpPr>
          <p:nvPr>
            <p:ph type="title"/>
          </p:nvPr>
        </p:nvSpPr>
        <p:spPr bwMode="gray">
          <a:xfrm>
            <a:off x="900000" y="3132000"/>
            <a:ext cx="10404000" cy="1800000"/>
          </a:xfrm>
        </p:spPr>
        <p:txBody>
          <a:bodyPr anchor="b" anchorCtr="0"/>
          <a:lstStyle>
            <a:lvl1pPr algn="l">
              <a:lnSpc>
                <a:spcPct val="90000"/>
              </a:lnSpc>
              <a:defRPr sz="4400" b="1" cap="none" baseline="0">
                <a:solidFill>
                  <a:schemeClr val="bg1"/>
                </a:solidFill>
              </a:defRPr>
            </a:lvl1pPr>
          </a:lstStyle>
          <a:p>
            <a:r>
              <a:rPr lang="en-US"/>
              <a:t>Click to edit Master title style</a:t>
            </a:r>
          </a:p>
        </p:txBody>
      </p:sp>
      <p:sp>
        <p:nvSpPr>
          <p:cNvPr id="3" name="Text Placeholder 4"/>
          <p:cNvSpPr>
            <a:spLocks noGrp="1"/>
          </p:cNvSpPr>
          <p:nvPr>
            <p:ph type="body" idx="1"/>
          </p:nvPr>
        </p:nvSpPr>
        <p:spPr bwMode="gray">
          <a:xfrm>
            <a:off x="900000" y="4932000"/>
            <a:ext cx="10404000" cy="936000"/>
          </a:xfrm>
          <a:noFill/>
        </p:spPr>
        <p:txBody>
          <a:bodyPr lIns="0" anchor="t" anchorCtr="0"/>
          <a:lstStyle>
            <a:lvl1pPr marL="0" indent="0">
              <a:spcBef>
                <a:spcPts val="0"/>
              </a:spcBef>
              <a:buNone/>
              <a:defRPr sz="3000">
                <a:solidFill>
                  <a:schemeClr val="bg1"/>
                </a:solidFill>
              </a:defRPr>
            </a:lvl1pPr>
            <a:lvl2pPr marL="457189" indent="0">
              <a:buNone/>
              <a:defRPr sz="1800">
                <a:solidFill>
                  <a:schemeClr val="tx1">
                    <a:tint val="75000"/>
                  </a:schemeClr>
                </a:solidFill>
              </a:defRPr>
            </a:lvl2pPr>
            <a:lvl3pPr marL="914377" indent="0">
              <a:buNone/>
              <a:defRPr sz="1600">
                <a:solidFill>
                  <a:schemeClr val="tx1">
                    <a:tint val="75000"/>
                  </a:schemeClr>
                </a:solidFill>
              </a:defRPr>
            </a:lvl3pPr>
            <a:lvl4pPr marL="1371566" indent="0">
              <a:buNone/>
              <a:defRPr sz="1400">
                <a:solidFill>
                  <a:schemeClr val="tx1">
                    <a:tint val="75000"/>
                  </a:schemeClr>
                </a:solidFill>
              </a:defRPr>
            </a:lvl4pPr>
            <a:lvl5pPr marL="1828754" indent="0">
              <a:buNone/>
              <a:defRPr sz="1400">
                <a:solidFill>
                  <a:schemeClr val="tx1">
                    <a:tint val="75000"/>
                  </a:schemeClr>
                </a:solidFill>
              </a:defRPr>
            </a:lvl5pPr>
            <a:lvl6pPr marL="2285943" indent="0">
              <a:buNone/>
              <a:defRPr sz="1400">
                <a:solidFill>
                  <a:schemeClr val="tx1">
                    <a:tint val="75000"/>
                  </a:schemeClr>
                </a:solidFill>
              </a:defRPr>
            </a:lvl6pPr>
            <a:lvl7pPr marL="2743131" indent="0">
              <a:buNone/>
              <a:defRPr sz="1400">
                <a:solidFill>
                  <a:schemeClr val="tx1">
                    <a:tint val="75000"/>
                  </a:schemeClr>
                </a:solidFill>
              </a:defRPr>
            </a:lvl7pPr>
            <a:lvl8pPr marL="3200320" indent="0">
              <a:buNone/>
              <a:defRPr sz="1400">
                <a:solidFill>
                  <a:schemeClr val="tx1">
                    <a:tint val="75000"/>
                  </a:schemeClr>
                </a:solidFill>
              </a:defRPr>
            </a:lvl8pPr>
            <a:lvl9pPr marL="3657509" indent="0">
              <a:buNone/>
              <a:defRPr sz="1400">
                <a:solidFill>
                  <a:schemeClr val="tx1">
                    <a:tint val="75000"/>
                  </a:schemeClr>
                </a:solidFill>
              </a:defRPr>
            </a:lvl9pPr>
          </a:lstStyle>
          <a:p>
            <a:pPr lvl="0"/>
            <a:r>
              <a:rPr lang="en-US"/>
              <a:t>Click to edit Master text styles</a:t>
            </a:r>
          </a:p>
        </p:txBody>
      </p:sp>
      <p:sp>
        <p:nvSpPr>
          <p:cNvPr id="8" name="Text Placeholder 7">
            <a:extLst>
              <a:ext uri="{FF2B5EF4-FFF2-40B4-BE49-F238E27FC236}">
                <a16:creationId xmlns:a16="http://schemas.microsoft.com/office/drawing/2014/main" id="{FFF9C047-6AE1-41C4-9535-004FAE5053C7}"/>
              </a:ext>
            </a:extLst>
          </p:cNvPr>
          <p:cNvSpPr>
            <a:spLocks noGrp="1" noChangeAspect="1"/>
          </p:cNvSpPr>
          <p:nvPr>
            <p:ph type="body" sz="quarter" idx="14" hasCustomPrompt="1"/>
          </p:nvPr>
        </p:nvSpPr>
        <p:spPr bwMode="gray">
          <a:xfrm>
            <a:off x="9792000" y="414000"/>
            <a:ext cx="2016000" cy="364394"/>
          </a:xfrm>
          <a:blipFill>
            <a:blip r:embed="rId3"/>
            <a:stretch>
              <a:fillRect/>
            </a:stretch>
          </a:blipFill>
        </p:spPr>
        <p:txBody>
          <a:bodyPr anchor="ctr" anchorCtr="1"/>
          <a:lstStyle>
            <a:lvl1pPr marL="0" indent="0">
              <a:lnSpc>
                <a:spcPct val="100000"/>
              </a:lnSpc>
              <a:spcBef>
                <a:spcPts val="0"/>
              </a:spcBef>
              <a:buNone/>
              <a:defRPr sz="1000"/>
            </a:lvl1pPr>
          </a:lstStyle>
          <a:p>
            <a:pPr lvl="0"/>
            <a:r>
              <a:rPr lang="en-US"/>
              <a:t>Type a space to fixate logo</a:t>
            </a:r>
          </a:p>
        </p:txBody>
      </p:sp>
      <p:sp>
        <p:nvSpPr>
          <p:cNvPr id="13" name="Footer Placeholder 12">
            <a:extLst>
              <a:ext uri="{FF2B5EF4-FFF2-40B4-BE49-F238E27FC236}">
                <a16:creationId xmlns:a16="http://schemas.microsoft.com/office/drawing/2014/main" id="{9629DC9F-91FE-46A5-8264-9FE91D064272}"/>
              </a:ext>
            </a:extLst>
          </p:cNvPr>
          <p:cNvSpPr>
            <a:spLocks noGrp="1"/>
          </p:cNvSpPr>
          <p:nvPr>
            <p:ph type="ftr" sz="quarter" idx="12"/>
          </p:nvPr>
        </p:nvSpPr>
        <p:spPr/>
        <p:txBody>
          <a:bodyPr/>
          <a:lstStyle/>
          <a:p>
            <a:endParaRPr lang="en-US"/>
          </a:p>
        </p:txBody>
      </p:sp>
      <p:sp>
        <p:nvSpPr>
          <p:cNvPr id="14" name="Slide Number Placeholder 13">
            <a:extLst>
              <a:ext uri="{FF2B5EF4-FFF2-40B4-BE49-F238E27FC236}">
                <a16:creationId xmlns:a16="http://schemas.microsoft.com/office/drawing/2014/main" id="{C9D4E7E7-5D90-46A2-8617-AB62BBAEEC3D}"/>
              </a:ext>
            </a:extLst>
          </p:cNvPr>
          <p:cNvSpPr>
            <a:spLocks noGrp="1"/>
          </p:cNvSpPr>
          <p:nvPr>
            <p:ph type="sldNum" sz="quarter" idx="13"/>
          </p:nvPr>
        </p:nvSpPr>
        <p:spPr/>
        <p:txBody>
          <a:bodyPr/>
          <a:lstStyle/>
          <a:p>
            <a:fld id="{F7F49880-4FBE-4252-ADD0-F5158B178B39}" type="slidenum">
              <a:rPr lang="en-US" smtClean="0"/>
              <a:t>‹N°›</a:t>
            </a:fld>
            <a:endParaRPr lang="en-US"/>
          </a:p>
        </p:txBody>
      </p:sp>
    </p:spTree>
    <p:extLst>
      <p:ext uri="{BB962C8B-B14F-4D97-AF65-F5344CB8AC3E}">
        <p14:creationId xmlns:p14="http://schemas.microsoft.com/office/powerpoint/2010/main" val="27699284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Pict Landscape, Text">
    <p:spTree>
      <p:nvGrpSpPr>
        <p:cNvPr id="1" name=""/>
        <p:cNvGrpSpPr/>
        <p:nvPr/>
      </p:nvGrpSpPr>
      <p:grpSpPr>
        <a:xfrm>
          <a:off x="0" y="0"/>
          <a:ext cx="0" cy="0"/>
          <a:chOff x="0" y="0"/>
          <a:chExt cx="0" cy="0"/>
        </a:xfrm>
      </p:grpSpPr>
      <p:sp>
        <p:nvSpPr>
          <p:cNvPr id="2" name="Title 1"/>
          <p:cNvSpPr>
            <a:spLocks noGrp="1"/>
          </p:cNvSpPr>
          <p:nvPr>
            <p:ph type="title"/>
          </p:nvPr>
        </p:nvSpPr>
        <p:spPr>
          <a:xfrm>
            <a:off x="900000" y="648000"/>
            <a:ext cx="9360000" cy="900000"/>
          </a:xfrm>
        </p:spPr>
        <p:txBody>
          <a:bodyPr/>
          <a:lstStyle>
            <a:lvl1pPr>
              <a:defRPr/>
            </a:lvl1pPr>
          </a:lstStyle>
          <a:p>
            <a:r>
              <a:rPr lang="en-US"/>
              <a:t>Click to edit Master title style</a:t>
            </a:r>
          </a:p>
        </p:txBody>
      </p:sp>
      <p:sp>
        <p:nvSpPr>
          <p:cNvPr id="15" name="Text Placeholder 3"/>
          <p:cNvSpPr>
            <a:spLocks noGrp="1"/>
          </p:cNvSpPr>
          <p:nvPr>
            <p:ph type="body" sz="quarter" idx="14"/>
          </p:nvPr>
        </p:nvSpPr>
        <p:spPr>
          <a:xfrm>
            <a:off x="8208000" y="2160000"/>
            <a:ext cx="3564000" cy="4176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Picture Placeholder 4"/>
          <p:cNvSpPr>
            <a:spLocks noGrp="1" noChangeAspect="1"/>
          </p:cNvSpPr>
          <p:nvPr>
            <p:ph type="pic" sz="quarter" idx="13"/>
          </p:nvPr>
        </p:nvSpPr>
        <p:spPr>
          <a:xfrm>
            <a:off x="442800" y="2160000"/>
            <a:ext cx="7344000" cy="3420000"/>
          </a:xfrm>
          <a:solidFill>
            <a:schemeClr val="bg1">
              <a:lumMod val="95000"/>
            </a:schemeClr>
          </a:solidFill>
        </p:spPr>
        <p:txBody>
          <a:bodyPr tIns="108000" anchor="t" anchorCtr="1"/>
          <a:lstStyle>
            <a:lvl1pPr marL="0" indent="0" algn="ctr">
              <a:spcBef>
                <a:spcPts val="0"/>
              </a:spcBef>
              <a:buFontTx/>
              <a:buNone/>
              <a:defRPr sz="1800" i="1"/>
            </a:lvl1pPr>
          </a:lstStyle>
          <a:p>
            <a:r>
              <a:rPr lang="en-US"/>
              <a:t>Click icon to add picture</a:t>
            </a:r>
          </a:p>
        </p:txBody>
      </p:sp>
      <p:sp>
        <p:nvSpPr>
          <p:cNvPr id="7" name="Date Placeholder 6"/>
          <p:cNvSpPr>
            <a:spLocks noGrp="1"/>
          </p:cNvSpPr>
          <p:nvPr>
            <p:ph type="dt" sz="half" idx="10"/>
          </p:nvPr>
        </p:nvSpPr>
        <p:spPr/>
        <p:txBody>
          <a:bodyPr/>
          <a:lstStyle>
            <a:lvl1pPr>
              <a:defRPr>
                <a:solidFill>
                  <a:schemeClr val="accent5"/>
                </a:solidFill>
              </a:defRPr>
            </a:lvl1pPr>
          </a:lstStyle>
          <a:p>
            <a:endParaRPr lang="en-US"/>
          </a:p>
        </p:txBody>
      </p:sp>
      <p:sp>
        <p:nvSpPr>
          <p:cNvPr id="4" name="Footer Placeholder 3">
            <a:extLst>
              <a:ext uri="{FF2B5EF4-FFF2-40B4-BE49-F238E27FC236}">
                <a16:creationId xmlns:a16="http://schemas.microsoft.com/office/drawing/2014/main" id="{235DDD77-39B6-4ABB-BBD7-B71C6B60F5CA}"/>
              </a:ext>
            </a:extLst>
          </p:cNvPr>
          <p:cNvSpPr>
            <a:spLocks noGrp="1"/>
          </p:cNvSpPr>
          <p:nvPr>
            <p:ph type="ftr" sz="quarter" idx="15"/>
          </p:nvPr>
        </p:nvSpPr>
        <p:spPr/>
        <p:txBody>
          <a:bodyPr/>
          <a:lstStyle/>
          <a:p>
            <a:endParaRPr lang="en-US"/>
          </a:p>
        </p:txBody>
      </p:sp>
      <p:sp>
        <p:nvSpPr>
          <p:cNvPr id="9" name="Slide Number Placeholder 7"/>
          <p:cNvSpPr>
            <a:spLocks noGrp="1"/>
          </p:cNvSpPr>
          <p:nvPr>
            <p:ph type="sldNum" sz="quarter" idx="12"/>
          </p:nvPr>
        </p:nvSpPr>
        <p:spPr/>
        <p:txBody>
          <a:bodyPr/>
          <a:lstStyle>
            <a:lvl1pPr>
              <a:defRPr>
                <a:solidFill>
                  <a:schemeClr val="accent1"/>
                </a:solidFill>
              </a:defRPr>
            </a:lvl1pPr>
          </a:lstStyle>
          <a:p>
            <a:fld id="{F7F49880-4FBE-4252-ADD0-F5158B178B39}" type="slidenum">
              <a:rPr lang="en-US" smtClean="0"/>
              <a:t>‹N°›</a:t>
            </a:fld>
            <a:endParaRPr lang="en-US"/>
          </a:p>
        </p:txBody>
      </p:sp>
    </p:spTree>
    <p:extLst>
      <p:ext uri="{BB962C8B-B14F-4D97-AF65-F5344CB8AC3E}">
        <p14:creationId xmlns:p14="http://schemas.microsoft.com/office/powerpoint/2010/main" val="256501904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Pict, Text">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8BAE3DF5-FDD7-4898-B39B-832A9514C7AA}"/>
              </a:ext>
            </a:extLst>
          </p:cNvPr>
          <p:cNvGrpSpPr/>
          <p:nvPr userDrawn="1"/>
        </p:nvGrpSpPr>
        <p:grpSpPr>
          <a:xfrm>
            <a:off x="6332400" y="0"/>
            <a:ext cx="5859176" cy="6858000"/>
            <a:chOff x="6332400" y="0"/>
            <a:chExt cx="5859176" cy="6858000"/>
          </a:xfrm>
        </p:grpSpPr>
        <p:sp>
          <p:nvSpPr>
            <p:cNvPr id="11" name="Rectangle 10">
              <a:extLst>
                <a:ext uri="{FF2B5EF4-FFF2-40B4-BE49-F238E27FC236}">
                  <a16:creationId xmlns:a16="http://schemas.microsoft.com/office/drawing/2014/main" id="{1C8E3132-2876-47AF-922C-5F39C36FF156}"/>
                </a:ext>
              </a:extLst>
            </p:cNvPr>
            <p:cNvSpPr/>
            <p:nvPr userDrawn="1"/>
          </p:nvSpPr>
          <p:spPr bwMode="gray">
            <a:xfrm>
              <a:off x="6336000" y="0"/>
              <a:ext cx="5855576" cy="6858000"/>
            </a:xfrm>
            <a:prstGeom prst="rect">
              <a:avLst/>
            </a:prstGeom>
            <a:solidFill>
              <a:schemeClr val="accent4"/>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2" name="Rectangle 11">
              <a:extLst>
                <a:ext uri="{FF2B5EF4-FFF2-40B4-BE49-F238E27FC236}">
                  <a16:creationId xmlns:a16="http://schemas.microsoft.com/office/drawing/2014/main" id="{362EDAF9-0942-450F-87BC-F1E9D0F854EF}"/>
                </a:ext>
              </a:extLst>
            </p:cNvPr>
            <p:cNvSpPr/>
            <p:nvPr/>
          </p:nvSpPr>
          <p:spPr bwMode="gray">
            <a:xfrm>
              <a:off x="6332400" y="1800000"/>
              <a:ext cx="5439600" cy="4537075"/>
            </a:xfrm>
            <a:prstGeom prst="rect">
              <a:avLst/>
            </a:prstGeom>
            <a:solidFill>
              <a:schemeClr val="bg1">
                <a:alpha val="9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pic>
          <p:nvPicPr>
            <p:cNvPr id="13" name="Picture 3">
              <a:extLst>
                <a:ext uri="{FF2B5EF4-FFF2-40B4-BE49-F238E27FC236}">
                  <a16:creationId xmlns:a16="http://schemas.microsoft.com/office/drawing/2014/main" id="{D31AD82B-ECC8-4744-B9A8-2631970F6373}"/>
                </a:ext>
              </a:extLst>
            </p:cNvPr>
            <p:cNvPicPr>
              <a:picLocks noChangeAspect="1"/>
            </p:cNvPicPr>
            <p:nvPr userDrawn="1"/>
          </p:nvPicPr>
          <p:blipFill>
            <a:blip r:embed="rId2"/>
            <a:stretch>
              <a:fillRect/>
            </a:stretch>
          </p:blipFill>
          <p:spPr>
            <a:xfrm>
              <a:off x="10260000" y="415048"/>
              <a:ext cx="1533600" cy="277565"/>
            </a:xfrm>
            <a:prstGeom prst="rect">
              <a:avLst/>
            </a:prstGeom>
          </p:spPr>
        </p:pic>
      </p:grpSp>
      <p:sp>
        <p:nvSpPr>
          <p:cNvPr id="2" name="Title 1"/>
          <p:cNvSpPr>
            <a:spLocks noGrp="1"/>
          </p:cNvSpPr>
          <p:nvPr>
            <p:ph type="title"/>
          </p:nvPr>
        </p:nvSpPr>
        <p:spPr>
          <a:xfrm>
            <a:off x="900000" y="648000"/>
            <a:ext cx="5076000" cy="900000"/>
          </a:xfrm>
        </p:spPr>
        <p:txBody>
          <a:bodyPr/>
          <a:lstStyle>
            <a:lvl1pPr>
              <a:defRPr/>
            </a:lvl1pPr>
          </a:lstStyle>
          <a:p>
            <a:r>
              <a:rPr lang="en-US"/>
              <a:t>Click to edit Master title style</a:t>
            </a:r>
          </a:p>
        </p:txBody>
      </p:sp>
      <p:sp>
        <p:nvSpPr>
          <p:cNvPr id="4" name="Content Placeholder 3"/>
          <p:cNvSpPr>
            <a:spLocks noGrp="1"/>
          </p:cNvSpPr>
          <p:nvPr>
            <p:ph sz="half" idx="2"/>
          </p:nvPr>
        </p:nvSpPr>
        <p:spPr>
          <a:xfrm>
            <a:off x="6696000" y="2088000"/>
            <a:ext cx="4716000" cy="3960000"/>
          </a:xfrm>
        </p:spPr>
        <p:txBody>
          <a:bodyPr/>
          <a:lstStyle>
            <a:lvl1pPr>
              <a:spcBef>
                <a:spcPts val="600"/>
              </a:spcBef>
              <a:defRPr sz="2000"/>
            </a:lvl1pPr>
            <a:lvl2pPr>
              <a:spcBef>
                <a:spcPts val="300"/>
              </a:spcBef>
              <a:defRPr sz="1800"/>
            </a:lvl2pPr>
            <a:lvl3pPr>
              <a:spcBef>
                <a:spcPts val="300"/>
              </a:spcBef>
              <a:defRPr sz="1600"/>
            </a:lvl3pPr>
            <a:lvl4pPr>
              <a:spcBef>
                <a:spcPts val="300"/>
              </a:spcBef>
              <a:defRPr sz="1600"/>
            </a:lvl4pPr>
            <a:lvl5pPr>
              <a:spcBef>
                <a:spcPts val="300"/>
              </a:spcBef>
              <a:defRPr sz="1600"/>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Picture Placeholder 4"/>
          <p:cNvSpPr>
            <a:spLocks noGrp="1" noChangeAspect="1"/>
          </p:cNvSpPr>
          <p:nvPr>
            <p:ph type="pic" sz="quarter" idx="13"/>
          </p:nvPr>
        </p:nvSpPr>
        <p:spPr>
          <a:xfrm>
            <a:off x="900000" y="1800000"/>
            <a:ext cx="5436000" cy="4536000"/>
          </a:xfrm>
          <a:solidFill>
            <a:schemeClr val="bg1">
              <a:lumMod val="95000"/>
            </a:schemeClr>
          </a:solidFill>
        </p:spPr>
        <p:txBody>
          <a:bodyPr tIns="108000" anchor="t" anchorCtr="1"/>
          <a:lstStyle>
            <a:lvl1pPr marL="0" indent="0" algn="ctr">
              <a:spcBef>
                <a:spcPts val="0"/>
              </a:spcBef>
              <a:buFontTx/>
              <a:buNone/>
              <a:defRPr sz="1800" i="1"/>
            </a:lvl1pPr>
          </a:lstStyle>
          <a:p>
            <a:r>
              <a:rPr lang="en-US"/>
              <a:t>Click icon to add picture</a:t>
            </a:r>
          </a:p>
        </p:txBody>
      </p:sp>
      <p:sp>
        <p:nvSpPr>
          <p:cNvPr id="7" name="Date Placeholder 6"/>
          <p:cNvSpPr>
            <a:spLocks noGrp="1"/>
          </p:cNvSpPr>
          <p:nvPr>
            <p:ph type="dt" sz="half" idx="10"/>
          </p:nvPr>
        </p:nvSpPr>
        <p:spPr/>
        <p:txBody>
          <a:bodyPr/>
          <a:lstStyle>
            <a:lvl1pPr>
              <a:defRPr>
                <a:solidFill>
                  <a:schemeClr val="accent5"/>
                </a:solidFill>
              </a:defRPr>
            </a:lvl1pPr>
          </a:lstStyle>
          <a:p>
            <a:endParaRPr lang="en-US"/>
          </a:p>
        </p:txBody>
      </p:sp>
      <p:sp>
        <p:nvSpPr>
          <p:cNvPr id="5" name="Footer Placeholder 4">
            <a:extLst>
              <a:ext uri="{FF2B5EF4-FFF2-40B4-BE49-F238E27FC236}">
                <a16:creationId xmlns:a16="http://schemas.microsoft.com/office/drawing/2014/main" id="{65AC3A99-7368-4A04-8A85-3B0AE2A686DD}"/>
              </a:ext>
            </a:extLst>
          </p:cNvPr>
          <p:cNvSpPr>
            <a:spLocks noGrp="1"/>
          </p:cNvSpPr>
          <p:nvPr>
            <p:ph type="ftr" sz="quarter" idx="14"/>
          </p:nvPr>
        </p:nvSpPr>
        <p:spPr/>
        <p:txBody>
          <a:bodyPr/>
          <a:lstStyle/>
          <a:p>
            <a:endParaRPr lang="en-US"/>
          </a:p>
        </p:txBody>
      </p:sp>
      <p:sp>
        <p:nvSpPr>
          <p:cNvPr id="9" name="Slide Number Placeholder 7"/>
          <p:cNvSpPr>
            <a:spLocks noGrp="1"/>
          </p:cNvSpPr>
          <p:nvPr>
            <p:ph type="sldNum" sz="quarter" idx="12"/>
          </p:nvPr>
        </p:nvSpPr>
        <p:spPr/>
        <p:txBody>
          <a:bodyPr/>
          <a:lstStyle>
            <a:lvl1pPr>
              <a:defRPr>
                <a:solidFill>
                  <a:schemeClr val="accent1"/>
                </a:solidFill>
              </a:defRPr>
            </a:lvl1pPr>
          </a:lstStyle>
          <a:p>
            <a:fld id="{F7F49880-4FBE-4252-ADD0-F5158B178B39}" type="slidenum">
              <a:rPr lang="en-US" smtClean="0"/>
              <a:t>‹N°›</a:t>
            </a:fld>
            <a:endParaRPr lang="en-US"/>
          </a:p>
        </p:txBody>
      </p:sp>
    </p:spTree>
    <p:extLst>
      <p:ext uri="{BB962C8B-B14F-4D97-AF65-F5344CB8AC3E}">
        <p14:creationId xmlns:p14="http://schemas.microsoft.com/office/powerpoint/2010/main" val="145610642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ext, Pict">
    <p:spTree>
      <p:nvGrpSpPr>
        <p:cNvPr id="1" name=""/>
        <p:cNvGrpSpPr/>
        <p:nvPr/>
      </p:nvGrpSpPr>
      <p:grpSpPr>
        <a:xfrm>
          <a:off x="0" y="0"/>
          <a:ext cx="0" cy="0"/>
          <a:chOff x="0" y="0"/>
          <a:chExt cx="0" cy="0"/>
        </a:xfrm>
      </p:grpSpPr>
      <p:sp>
        <p:nvSpPr>
          <p:cNvPr id="2" name="Title 1"/>
          <p:cNvSpPr>
            <a:spLocks noGrp="1"/>
          </p:cNvSpPr>
          <p:nvPr>
            <p:ph type="title"/>
          </p:nvPr>
        </p:nvSpPr>
        <p:spPr>
          <a:xfrm>
            <a:off x="900000" y="648000"/>
            <a:ext cx="9360000" cy="900000"/>
          </a:xfrm>
        </p:spPr>
        <p:txBody>
          <a:bodyPr/>
          <a:lstStyle>
            <a:lvl1pPr>
              <a:defRPr/>
            </a:lvl1pPr>
          </a:lstStyle>
          <a:p>
            <a:r>
              <a:rPr lang="en-US"/>
              <a:t>Click to edit Master title style</a:t>
            </a:r>
          </a:p>
        </p:txBody>
      </p:sp>
      <p:sp>
        <p:nvSpPr>
          <p:cNvPr id="4" name="Content Placeholder 3"/>
          <p:cNvSpPr>
            <a:spLocks noGrp="1"/>
          </p:cNvSpPr>
          <p:nvPr>
            <p:ph sz="half" idx="2"/>
          </p:nvPr>
        </p:nvSpPr>
        <p:spPr>
          <a:xfrm>
            <a:off x="900000" y="1800000"/>
            <a:ext cx="5220000" cy="4536000"/>
          </a:xfrm>
        </p:spPr>
        <p:txBody>
          <a:bodyPr/>
          <a:lstStyle>
            <a:lvl1pPr>
              <a:spcBef>
                <a:spcPts val="600"/>
              </a:spcBef>
              <a:defRPr sz="2000"/>
            </a:lvl1pPr>
            <a:lvl2pPr>
              <a:spcBef>
                <a:spcPts val="300"/>
              </a:spcBef>
              <a:defRPr sz="1800"/>
            </a:lvl2pPr>
            <a:lvl3pPr>
              <a:spcBef>
                <a:spcPts val="300"/>
              </a:spcBef>
              <a:defRPr sz="1600"/>
            </a:lvl3pPr>
            <a:lvl4pPr>
              <a:spcBef>
                <a:spcPts val="300"/>
              </a:spcBef>
              <a:defRPr sz="1600"/>
            </a:lvl4pPr>
            <a:lvl5pPr>
              <a:spcBef>
                <a:spcPts val="300"/>
              </a:spcBef>
              <a:defRPr sz="1600"/>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Picture Placeholder 4"/>
          <p:cNvSpPr>
            <a:spLocks noGrp="1" noChangeAspect="1"/>
          </p:cNvSpPr>
          <p:nvPr>
            <p:ph type="pic" sz="quarter" idx="13"/>
          </p:nvPr>
        </p:nvSpPr>
        <p:spPr>
          <a:xfrm>
            <a:off x="6552000" y="1800000"/>
            <a:ext cx="5220000" cy="4536000"/>
          </a:xfrm>
          <a:solidFill>
            <a:schemeClr val="bg1">
              <a:lumMod val="95000"/>
            </a:schemeClr>
          </a:solidFill>
        </p:spPr>
        <p:txBody>
          <a:bodyPr tIns="108000" anchor="t" anchorCtr="1"/>
          <a:lstStyle>
            <a:lvl1pPr marL="0" indent="0">
              <a:spcBef>
                <a:spcPts val="0"/>
              </a:spcBef>
              <a:buFontTx/>
              <a:buNone/>
              <a:defRPr sz="1800" i="1"/>
            </a:lvl1pPr>
          </a:lstStyle>
          <a:p>
            <a:r>
              <a:rPr lang="en-US"/>
              <a:t>Click icon to add picture</a:t>
            </a:r>
          </a:p>
        </p:txBody>
      </p:sp>
      <p:sp>
        <p:nvSpPr>
          <p:cNvPr id="7" name="Date Placeholder 6"/>
          <p:cNvSpPr>
            <a:spLocks noGrp="1"/>
          </p:cNvSpPr>
          <p:nvPr>
            <p:ph type="dt" sz="half" idx="10"/>
          </p:nvPr>
        </p:nvSpPr>
        <p:spPr/>
        <p:txBody>
          <a:bodyPr/>
          <a:lstStyle>
            <a:lvl1pPr>
              <a:defRPr>
                <a:solidFill>
                  <a:schemeClr val="accent5"/>
                </a:solidFill>
              </a:defRPr>
            </a:lvl1pPr>
          </a:lstStyle>
          <a:p>
            <a:endParaRPr lang="en-US"/>
          </a:p>
        </p:txBody>
      </p:sp>
      <p:sp>
        <p:nvSpPr>
          <p:cNvPr id="5" name="Footer Placeholder 4">
            <a:extLst>
              <a:ext uri="{FF2B5EF4-FFF2-40B4-BE49-F238E27FC236}">
                <a16:creationId xmlns:a16="http://schemas.microsoft.com/office/drawing/2014/main" id="{4147D316-10F5-4136-B20C-39AB95B323BE}"/>
              </a:ext>
            </a:extLst>
          </p:cNvPr>
          <p:cNvSpPr>
            <a:spLocks noGrp="1"/>
          </p:cNvSpPr>
          <p:nvPr>
            <p:ph type="ftr" sz="quarter" idx="14"/>
          </p:nvPr>
        </p:nvSpPr>
        <p:spPr/>
        <p:txBody>
          <a:bodyPr/>
          <a:lstStyle/>
          <a:p>
            <a:endParaRPr lang="en-US"/>
          </a:p>
        </p:txBody>
      </p:sp>
      <p:sp>
        <p:nvSpPr>
          <p:cNvPr id="9" name="Slide Number Placeholder 7"/>
          <p:cNvSpPr>
            <a:spLocks noGrp="1"/>
          </p:cNvSpPr>
          <p:nvPr>
            <p:ph type="sldNum" sz="quarter" idx="12"/>
          </p:nvPr>
        </p:nvSpPr>
        <p:spPr/>
        <p:txBody>
          <a:bodyPr/>
          <a:lstStyle>
            <a:lvl1pPr>
              <a:defRPr>
                <a:solidFill>
                  <a:schemeClr val="accent1"/>
                </a:solidFill>
              </a:defRPr>
            </a:lvl1pPr>
          </a:lstStyle>
          <a:p>
            <a:fld id="{F7F49880-4FBE-4252-ADD0-F5158B178B39}" type="slidenum">
              <a:rPr lang="en-US" smtClean="0"/>
              <a:t>‹N°›</a:t>
            </a:fld>
            <a:endParaRPr lang="en-US"/>
          </a:p>
        </p:txBody>
      </p:sp>
    </p:spTree>
    <p:extLst>
      <p:ext uri="{BB962C8B-B14F-4D97-AF65-F5344CB8AC3E}">
        <p14:creationId xmlns:p14="http://schemas.microsoft.com/office/powerpoint/2010/main" val="38623817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INTERCALAIRE 1">
    <p:spTree>
      <p:nvGrpSpPr>
        <p:cNvPr id="1" name=""/>
        <p:cNvGrpSpPr/>
        <p:nvPr/>
      </p:nvGrpSpPr>
      <p:grpSpPr>
        <a:xfrm>
          <a:off x="0" y="0"/>
          <a:ext cx="0" cy="0"/>
          <a:chOff x="0" y="0"/>
          <a:chExt cx="0" cy="0"/>
        </a:xfrm>
      </p:grpSpPr>
      <p:pic>
        <p:nvPicPr>
          <p:cNvPr id="7" name="Image 6">
            <a:extLst>
              <a:ext uri="{FF2B5EF4-FFF2-40B4-BE49-F238E27FC236}">
                <a16:creationId xmlns:a16="http://schemas.microsoft.com/office/drawing/2014/main" id="{69626716-C02E-0A49-BA59-A7C7476B311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pic>
        <p:nvPicPr>
          <p:cNvPr id="5" name="Image 4">
            <a:extLst>
              <a:ext uri="{FF2B5EF4-FFF2-40B4-BE49-F238E27FC236}">
                <a16:creationId xmlns:a16="http://schemas.microsoft.com/office/drawing/2014/main" id="{9FB19545-4AA8-C340-AF4E-98637FB2A7F2}"/>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11822497" y="6571585"/>
            <a:ext cx="234000" cy="157531"/>
          </a:xfrm>
          <a:prstGeom prst="rect">
            <a:avLst/>
          </a:prstGeom>
        </p:spPr>
      </p:pic>
      <p:sp>
        <p:nvSpPr>
          <p:cNvPr id="9" name="Espace réservé du texte 9">
            <a:extLst>
              <a:ext uri="{FF2B5EF4-FFF2-40B4-BE49-F238E27FC236}">
                <a16:creationId xmlns:a16="http://schemas.microsoft.com/office/drawing/2014/main" id="{B7867D57-D141-6A42-8A86-A15C3507E73E}"/>
              </a:ext>
            </a:extLst>
          </p:cNvPr>
          <p:cNvSpPr>
            <a:spLocks noGrp="1"/>
          </p:cNvSpPr>
          <p:nvPr>
            <p:ph type="body" sz="quarter" idx="12" hasCustomPrompt="1"/>
          </p:nvPr>
        </p:nvSpPr>
        <p:spPr>
          <a:xfrm>
            <a:off x="2220595" y="3859294"/>
            <a:ext cx="8370160" cy="1239507"/>
          </a:xfrm>
          <a:prstGeom prst="rect">
            <a:avLst/>
          </a:prstGeom>
        </p:spPr>
        <p:txBody>
          <a:bodyPr/>
          <a:lstStyle>
            <a:lvl1pPr marL="0" indent="0" algn="r">
              <a:spcBef>
                <a:spcPts val="0"/>
              </a:spcBef>
              <a:buFontTx/>
              <a:buNone/>
              <a:defRPr sz="6000" b="1" i="0" cap="all" baseline="0">
                <a:solidFill>
                  <a:schemeClr val="bg1"/>
                </a:solidFill>
                <a:latin typeface="Arial" panose="020B0604020202020204" pitchFamily="34" charset="0"/>
                <a:cs typeface="Arial" panose="020B0604020202020204" pitchFamily="34" charset="0"/>
              </a:defRPr>
            </a:lvl1pPr>
            <a:lvl2pPr marL="0" indent="0" algn="r">
              <a:spcBef>
                <a:spcPts val="1000"/>
              </a:spcBef>
              <a:buFontTx/>
              <a:buNone/>
              <a:defRPr sz="1500" b="0" cap="none" baseline="0">
                <a:solidFill>
                  <a:schemeClr val="bg1"/>
                </a:solidFill>
                <a:latin typeface="Arial" panose="020B0604020202020204" pitchFamily="34" charset="0"/>
                <a:cs typeface="Arial" panose="020B0604020202020204" pitchFamily="34" charset="0"/>
              </a:defRPr>
            </a:lvl2pPr>
            <a:lvl3pPr marL="0" indent="0" algn="r">
              <a:buFontTx/>
              <a:buNone/>
              <a:defRPr sz="1600">
                <a:solidFill>
                  <a:srgbClr val="051039"/>
                </a:solidFill>
                <a:latin typeface="ExcellenceInMotion" panose="020B0604020202020204" pitchFamily="50" charset="0"/>
                <a:cs typeface="ExcellenceInMotion" panose="020B0604020202020204" pitchFamily="50" charset="0"/>
              </a:defRPr>
            </a:lvl3pPr>
            <a:lvl4pPr marL="0" indent="0" algn="r">
              <a:buFontTx/>
              <a:buNone/>
              <a:defRPr sz="1600">
                <a:solidFill>
                  <a:srgbClr val="051039"/>
                </a:solidFill>
                <a:latin typeface="ExcellenceInMotion" panose="020B0604020202020204" pitchFamily="50" charset="0"/>
                <a:cs typeface="ExcellenceInMotion" panose="020B0604020202020204" pitchFamily="50" charset="0"/>
              </a:defRPr>
            </a:lvl4pPr>
            <a:lvl5pPr marL="0" indent="0" algn="r">
              <a:buFontTx/>
              <a:buNone/>
              <a:defRPr sz="1600">
                <a:solidFill>
                  <a:srgbClr val="051039"/>
                </a:solidFill>
                <a:latin typeface="ExcellenceInMotion" panose="020B0604020202020204" pitchFamily="50" charset="0"/>
                <a:cs typeface="ExcellenceInMotion" panose="020B0604020202020204" pitchFamily="50" charset="0"/>
              </a:defRPr>
            </a:lvl5pPr>
          </a:lstStyle>
          <a:p>
            <a:pPr lvl="0"/>
            <a:r>
              <a:rPr lang="fr-FR" dirty="0"/>
              <a:t>Cliquez  </a:t>
            </a:r>
          </a:p>
          <a:p>
            <a:pPr lvl="1"/>
            <a:r>
              <a:rPr lang="fr-FR" dirty="0"/>
              <a:t>Deuxième niveau</a:t>
            </a:r>
          </a:p>
        </p:txBody>
      </p:sp>
      <p:sp>
        <p:nvSpPr>
          <p:cNvPr id="6" name="Espace réservé du numéro de diapositive 5">
            <a:extLst>
              <a:ext uri="{FF2B5EF4-FFF2-40B4-BE49-F238E27FC236}">
                <a16:creationId xmlns:a16="http://schemas.microsoft.com/office/drawing/2014/main" id="{0FCFF269-4658-45D5-856F-CC6FD3F5C489}"/>
              </a:ext>
            </a:extLst>
          </p:cNvPr>
          <p:cNvSpPr>
            <a:spLocks noGrp="1"/>
          </p:cNvSpPr>
          <p:nvPr>
            <p:ph type="sldNum" sz="quarter" idx="13"/>
          </p:nvPr>
        </p:nvSpPr>
        <p:spPr>
          <a:xfrm>
            <a:off x="4724400" y="6563170"/>
            <a:ext cx="2743200" cy="218126"/>
          </a:xfrm>
          <a:prstGeom prst="rect">
            <a:avLst/>
          </a:prstGeom>
        </p:spPr>
        <p:txBody>
          <a:bodyPr/>
          <a:lstStyle>
            <a:lvl1pPr algn="ctr">
              <a:defRPr sz="800">
                <a:solidFill>
                  <a:schemeClr val="bg1"/>
                </a:solidFill>
                <a:latin typeface="Arial" panose="020B0604020202020204" pitchFamily="34" charset="0"/>
                <a:cs typeface="Arial" panose="020B0604020202020204" pitchFamily="34" charset="0"/>
              </a:defRPr>
            </a:lvl1pPr>
          </a:lstStyle>
          <a:p>
            <a:fld id="{62EFFB25-4080-40B1-9961-9CC40DC7480F}" type="slidenum">
              <a:rPr lang="fr-FR" smtClean="0"/>
              <a:pPr/>
              <a:t>‹N°›</a:t>
            </a:fld>
            <a:endParaRPr lang="fr-FR"/>
          </a:p>
        </p:txBody>
      </p:sp>
    </p:spTree>
    <p:extLst>
      <p:ext uri="{BB962C8B-B14F-4D97-AF65-F5344CB8AC3E}">
        <p14:creationId xmlns:p14="http://schemas.microsoft.com/office/powerpoint/2010/main" val="358982273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ext, 2 Picts">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C14BED19-7C46-4850-BD4C-97E146399A36}"/>
              </a:ext>
            </a:extLst>
          </p:cNvPr>
          <p:cNvGrpSpPr/>
          <p:nvPr userDrawn="1"/>
        </p:nvGrpSpPr>
        <p:grpSpPr>
          <a:xfrm>
            <a:off x="6332400" y="0"/>
            <a:ext cx="5859176" cy="6858000"/>
            <a:chOff x="6332400" y="0"/>
            <a:chExt cx="5859176" cy="6858000"/>
          </a:xfrm>
        </p:grpSpPr>
        <p:sp>
          <p:nvSpPr>
            <p:cNvPr id="13" name="Rectangle 12">
              <a:extLst>
                <a:ext uri="{FF2B5EF4-FFF2-40B4-BE49-F238E27FC236}">
                  <a16:creationId xmlns:a16="http://schemas.microsoft.com/office/drawing/2014/main" id="{EB840FFE-784F-44F1-9F6F-92B39C518DFF}"/>
                </a:ext>
              </a:extLst>
            </p:cNvPr>
            <p:cNvSpPr/>
            <p:nvPr userDrawn="1"/>
          </p:nvSpPr>
          <p:spPr bwMode="gray">
            <a:xfrm>
              <a:off x="6336000" y="0"/>
              <a:ext cx="5855576" cy="6858000"/>
            </a:xfrm>
            <a:prstGeom prst="rect">
              <a:avLst/>
            </a:prstGeom>
            <a:solidFill>
              <a:schemeClr val="accent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4" name="Rectangle 13">
              <a:extLst>
                <a:ext uri="{FF2B5EF4-FFF2-40B4-BE49-F238E27FC236}">
                  <a16:creationId xmlns:a16="http://schemas.microsoft.com/office/drawing/2014/main" id="{265A23AD-5A22-464D-ACA8-2DBD41EE3AE2}"/>
                </a:ext>
              </a:extLst>
            </p:cNvPr>
            <p:cNvSpPr/>
            <p:nvPr/>
          </p:nvSpPr>
          <p:spPr bwMode="gray">
            <a:xfrm>
              <a:off x="6332400" y="1800000"/>
              <a:ext cx="5439600" cy="4537075"/>
            </a:xfrm>
            <a:prstGeom prst="rect">
              <a:avLst/>
            </a:prstGeom>
            <a:solidFill>
              <a:schemeClr val="bg1">
                <a:alpha val="9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pic>
          <p:nvPicPr>
            <p:cNvPr id="15" name="Picture 3">
              <a:extLst>
                <a:ext uri="{FF2B5EF4-FFF2-40B4-BE49-F238E27FC236}">
                  <a16:creationId xmlns:a16="http://schemas.microsoft.com/office/drawing/2014/main" id="{8EEDB8F1-B956-45A3-BF44-2EF993E16B7F}"/>
                </a:ext>
              </a:extLst>
            </p:cNvPr>
            <p:cNvPicPr>
              <a:picLocks noChangeAspect="1"/>
            </p:cNvPicPr>
            <p:nvPr userDrawn="1"/>
          </p:nvPicPr>
          <p:blipFill>
            <a:blip r:embed="rId2"/>
            <a:stretch>
              <a:fillRect/>
            </a:stretch>
          </p:blipFill>
          <p:spPr>
            <a:xfrm>
              <a:off x="10260000" y="415048"/>
              <a:ext cx="1533600" cy="277565"/>
            </a:xfrm>
            <a:prstGeom prst="rect">
              <a:avLst/>
            </a:prstGeom>
          </p:spPr>
        </p:pic>
      </p:grpSp>
      <p:sp>
        <p:nvSpPr>
          <p:cNvPr id="2" name="Title 1"/>
          <p:cNvSpPr>
            <a:spLocks noGrp="1"/>
          </p:cNvSpPr>
          <p:nvPr>
            <p:ph type="title"/>
          </p:nvPr>
        </p:nvSpPr>
        <p:spPr>
          <a:xfrm>
            <a:off x="900000" y="648000"/>
            <a:ext cx="5076000" cy="900000"/>
          </a:xfrm>
        </p:spPr>
        <p:txBody>
          <a:bodyPr/>
          <a:lstStyle>
            <a:lvl1pPr>
              <a:defRPr/>
            </a:lvl1pPr>
          </a:lstStyle>
          <a:p>
            <a:r>
              <a:rPr lang="en-US"/>
              <a:t>Click to edit Master title style</a:t>
            </a:r>
          </a:p>
        </p:txBody>
      </p:sp>
      <p:sp>
        <p:nvSpPr>
          <p:cNvPr id="4" name="Content Placeholder 3"/>
          <p:cNvSpPr>
            <a:spLocks noGrp="1"/>
          </p:cNvSpPr>
          <p:nvPr>
            <p:ph sz="half" idx="2"/>
          </p:nvPr>
        </p:nvSpPr>
        <p:spPr bwMode="auto">
          <a:xfrm>
            <a:off x="900000" y="1944000"/>
            <a:ext cx="5076000" cy="4248000"/>
          </a:xfrm>
          <a:noFill/>
        </p:spPr>
        <p:txBody>
          <a:bodyPr lIns="0" tIns="0" rIns="0" bIns="0"/>
          <a:lstStyle>
            <a:lvl1pPr>
              <a:spcBef>
                <a:spcPts val="600"/>
              </a:spcBef>
              <a:defRPr sz="2000"/>
            </a:lvl1pPr>
            <a:lvl2pPr>
              <a:spcBef>
                <a:spcPts val="300"/>
              </a:spcBef>
              <a:defRPr sz="1800"/>
            </a:lvl2pPr>
            <a:lvl3pPr>
              <a:spcBef>
                <a:spcPts val="300"/>
              </a:spcBef>
              <a:defRPr sz="1600"/>
            </a:lvl3pPr>
            <a:lvl4pPr>
              <a:spcBef>
                <a:spcPts val="300"/>
              </a:spcBef>
              <a:defRPr sz="1600"/>
            </a:lvl4pPr>
            <a:lvl5pPr>
              <a:spcBef>
                <a:spcPts val="300"/>
              </a:spcBef>
              <a:defRPr sz="1600"/>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Picture Placeholder 4"/>
          <p:cNvSpPr>
            <a:spLocks noGrp="1" noChangeAspect="1"/>
          </p:cNvSpPr>
          <p:nvPr>
            <p:ph type="pic" sz="quarter" idx="13"/>
          </p:nvPr>
        </p:nvSpPr>
        <p:spPr>
          <a:xfrm>
            <a:off x="6336000" y="2016000"/>
            <a:ext cx="5220000" cy="1944000"/>
          </a:xfrm>
          <a:solidFill>
            <a:schemeClr val="bg1">
              <a:lumMod val="95000"/>
            </a:schemeClr>
          </a:solidFill>
        </p:spPr>
        <p:txBody>
          <a:bodyPr tIns="108000" bIns="0" anchor="t" anchorCtr="1"/>
          <a:lstStyle>
            <a:lvl1pPr marL="0" indent="0" algn="ctr">
              <a:spcBef>
                <a:spcPts val="0"/>
              </a:spcBef>
              <a:buNone/>
              <a:defRPr sz="1800" i="1"/>
            </a:lvl1pPr>
          </a:lstStyle>
          <a:p>
            <a:r>
              <a:rPr lang="en-US"/>
              <a:t>Click icon to add picture</a:t>
            </a:r>
          </a:p>
        </p:txBody>
      </p:sp>
      <p:sp>
        <p:nvSpPr>
          <p:cNvPr id="12" name="Picture Placeholder 5"/>
          <p:cNvSpPr>
            <a:spLocks noGrp="1" noChangeAspect="1"/>
          </p:cNvSpPr>
          <p:nvPr>
            <p:ph type="pic" sz="quarter" idx="14"/>
          </p:nvPr>
        </p:nvSpPr>
        <p:spPr>
          <a:xfrm>
            <a:off x="6336000" y="4176000"/>
            <a:ext cx="5220000" cy="1944000"/>
          </a:xfrm>
          <a:solidFill>
            <a:schemeClr val="bg1">
              <a:lumMod val="95000"/>
            </a:schemeClr>
          </a:solidFill>
        </p:spPr>
        <p:txBody>
          <a:bodyPr vert="horz" lIns="0" tIns="108000" rIns="0" bIns="0" rtlCol="0" anchor="t" anchorCtr="1">
            <a:noAutofit/>
          </a:bodyPr>
          <a:lstStyle>
            <a:lvl1pPr marL="0" indent="-380990" algn="ctr">
              <a:spcBef>
                <a:spcPts val="0"/>
              </a:spcBef>
              <a:buFont typeface="Arial" panose="020B0604020202020204" pitchFamily="34" charset="0"/>
              <a:buNone/>
              <a:defRPr lang="en-US" sz="1800" i="1"/>
            </a:lvl1pPr>
          </a:lstStyle>
          <a:p>
            <a:pPr marL="0" lvl="0" indent="0">
              <a:spcBef>
                <a:spcPts val="0"/>
              </a:spcBef>
            </a:pPr>
            <a:r>
              <a:rPr lang="en-US"/>
              <a:t>Click icon to add picture</a:t>
            </a:r>
          </a:p>
        </p:txBody>
      </p:sp>
      <p:sp>
        <p:nvSpPr>
          <p:cNvPr id="7" name="Date Placeholder 7"/>
          <p:cNvSpPr>
            <a:spLocks noGrp="1"/>
          </p:cNvSpPr>
          <p:nvPr>
            <p:ph type="dt" sz="half" idx="10"/>
          </p:nvPr>
        </p:nvSpPr>
        <p:spPr/>
        <p:txBody>
          <a:bodyPr/>
          <a:lstStyle>
            <a:lvl1pPr>
              <a:defRPr>
                <a:solidFill>
                  <a:schemeClr val="accent5"/>
                </a:solidFill>
              </a:defRPr>
            </a:lvl1pPr>
          </a:lstStyle>
          <a:p>
            <a:endParaRPr lang="en-US"/>
          </a:p>
        </p:txBody>
      </p:sp>
      <p:sp>
        <p:nvSpPr>
          <p:cNvPr id="5" name="Footer Placeholder 4">
            <a:extLst>
              <a:ext uri="{FF2B5EF4-FFF2-40B4-BE49-F238E27FC236}">
                <a16:creationId xmlns:a16="http://schemas.microsoft.com/office/drawing/2014/main" id="{9FF4109D-9F5B-42EC-8C5D-1167490F22A8}"/>
              </a:ext>
            </a:extLst>
          </p:cNvPr>
          <p:cNvSpPr>
            <a:spLocks noGrp="1"/>
          </p:cNvSpPr>
          <p:nvPr>
            <p:ph type="ftr" sz="quarter" idx="15"/>
          </p:nvPr>
        </p:nvSpPr>
        <p:spPr/>
        <p:txBody>
          <a:bodyPr/>
          <a:lstStyle/>
          <a:p>
            <a:endParaRPr lang="en-US"/>
          </a:p>
        </p:txBody>
      </p:sp>
      <p:sp>
        <p:nvSpPr>
          <p:cNvPr id="9" name="Slide Number Placeholder 8"/>
          <p:cNvSpPr>
            <a:spLocks noGrp="1"/>
          </p:cNvSpPr>
          <p:nvPr>
            <p:ph type="sldNum" sz="quarter" idx="12"/>
          </p:nvPr>
        </p:nvSpPr>
        <p:spPr/>
        <p:txBody>
          <a:bodyPr/>
          <a:lstStyle>
            <a:lvl1pPr>
              <a:defRPr>
                <a:solidFill>
                  <a:schemeClr val="accent1"/>
                </a:solidFill>
              </a:defRPr>
            </a:lvl1pPr>
          </a:lstStyle>
          <a:p>
            <a:fld id="{F7F49880-4FBE-4252-ADD0-F5158B178B39}" type="slidenum">
              <a:rPr lang="en-US" smtClean="0"/>
              <a:t>‹N°›</a:t>
            </a:fld>
            <a:endParaRPr lang="en-US"/>
          </a:p>
        </p:txBody>
      </p:sp>
    </p:spTree>
    <p:extLst>
      <p:ext uri="{BB962C8B-B14F-4D97-AF65-F5344CB8AC3E}">
        <p14:creationId xmlns:p14="http://schemas.microsoft.com/office/powerpoint/2010/main" val="126359904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ext, 2 Picts Low">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4" name="Content Placeholder 3"/>
          <p:cNvSpPr>
            <a:spLocks noGrp="1"/>
          </p:cNvSpPr>
          <p:nvPr>
            <p:ph sz="half" idx="2"/>
          </p:nvPr>
        </p:nvSpPr>
        <p:spPr bwMode="auto">
          <a:xfrm>
            <a:off x="900000" y="1800000"/>
            <a:ext cx="5220000" cy="2700000"/>
          </a:xfrm>
          <a:noFill/>
        </p:spPr>
        <p:txBody>
          <a:bodyPr lIns="0" tIns="0" rIns="0" bIns="0"/>
          <a:lstStyle>
            <a:lvl1pPr marL="216000" indent="-216000">
              <a:spcBef>
                <a:spcPts val="600"/>
              </a:spcBef>
              <a:buFont typeface="Arial" panose="020B0604020202020204" pitchFamily="34" charset="0"/>
              <a:buChar char="•"/>
              <a:defRPr sz="2000" b="0"/>
            </a:lvl1pPr>
            <a:lvl2pPr>
              <a:spcBef>
                <a:spcPts val="300"/>
              </a:spcBef>
              <a:defRPr sz="1800"/>
            </a:lvl2pPr>
            <a:lvl3pPr>
              <a:spcBef>
                <a:spcPts val="300"/>
              </a:spcBef>
              <a:defRPr sz="1600"/>
            </a:lvl3pPr>
            <a:lvl4pPr>
              <a:spcBef>
                <a:spcPts val="300"/>
              </a:spcBef>
              <a:defRPr sz="1600"/>
            </a:lvl4pPr>
            <a:lvl5pPr>
              <a:spcBef>
                <a:spcPts val="300"/>
              </a:spcBef>
              <a:defRPr sz="1600"/>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Picture Placeholder 4"/>
          <p:cNvSpPr>
            <a:spLocks noGrp="1" noChangeAspect="1"/>
          </p:cNvSpPr>
          <p:nvPr>
            <p:ph type="pic" sz="quarter" idx="13"/>
          </p:nvPr>
        </p:nvSpPr>
        <p:spPr>
          <a:xfrm>
            <a:off x="900000" y="4680000"/>
            <a:ext cx="5220000" cy="1656000"/>
          </a:xfrm>
          <a:solidFill>
            <a:schemeClr val="bg1">
              <a:lumMod val="95000"/>
            </a:schemeClr>
          </a:solidFill>
        </p:spPr>
        <p:txBody>
          <a:bodyPr tIns="108000" bIns="0" anchor="t" anchorCtr="1"/>
          <a:lstStyle>
            <a:lvl1pPr marL="0" indent="0" algn="ctr">
              <a:spcBef>
                <a:spcPts val="0"/>
              </a:spcBef>
              <a:buNone/>
              <a:defRPr sz="1600" i="1"/>
            </a:lvl1pPr>
          </a:lstStyle>
          <a:p>
            <a:r>
              <a:rPr lang="en-US"/>
              <a:t>Click icon to add picture</a:t>
            </a:r>
          </a:p>
        </p:txBody>
      </p:sp>
      <p:sp>
        <p:nvSpPr>
          <p:cNvPr id="6" name="Content Placeholder 5"/>
          <p:cNvSpPr>
            <a:spLocks noGrp="1"/>
          </p:cNvSpPr>
          <p:nvPr>
            <p:ph sz="quarter" idx="4"/>
          </p:nvPr>
        </p:nvSpPr>
        <p:spPr bwMode="auto">
          <a:xfrm>
            <a:off x="6552000" y="1800000"/>
            <a:ext cx="5220000" cy="2700000"/>
          </a:xfrm>
          <a:noFill/>
        </p:spPr>
        <p:txBody>
          <a:bodyPr lIns="0" tIns="0" rIns="0" bIns="0"/>
          <a:lstStyle>
            <a:lvl1pPr marL="216000" indent="-216000">
              <a:spcBef>
                <a:spcPts val="600"/>
              </a:spcBef>
              <a:buFont typeface="Arial" panose="020B0604020202020204" pitchFamily="34" charset="0"/>
              <a:buChar char="•"/>
              <a:defRPr sz="2000" b="0"/>
            </a:lvl1pPr>
            <a:lvl2pPr>
              <a:spcBef>
                <a:spcPts val="300"/>
              </a:spcBef>
              <a:defRPr sz="1800"/>
            </a:lvl2pPr>
            <a:lvl3pPr>
              <a:spcBef>
                <a:spcPts val="300"/>
              </a:spcBef>
              <a:defRPr sz="1600"/>
            </a:lvl3pPr>
            <a:lvl4pPr>
              <a:spcBef>
                <a:spcPts val="300"/>
              </a:spcBef>
              <a:defRPr sz="1600"/>
            </a:lvl4pPr>
            <a:lvl5pPr>
              <a:spcBef>
                <a:spcPts val="300"/>
              </a:spcBef>
              <a:defRPr sz="1600"/>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Picture Placeholder 6"/>
          <p:cNvSpPr>
            <a:spLocks noGrp="1" noChangeAspect="1"/>
          </p:cNvSpPr>
          <p:nvPr>
            <p:ph type="pic" sz="quarter" idx="14"/>
          </p:nvPr>
        </p:nvSpPr>
        <p:spPr>
          <a:xfrm>
            <a:off x="6552000" y="4680000"/>
            <a:ext cx="5220000" cy="1656000"/>
          </a:xfrm>
          <a:solidFill>
            <a:schemeClr val="bg1">
              <a:lumMod val="95000"/>
            </a:schemeClr>
          </a:solidFill>
        </p:spPr>
        <p:txBody>
          <a:bodyPr tIns="108000" bIns="0" anchor="t" anchorCtr="1"/>
          <a:lstStyle>
            <a:lvl1pPr marL="0" indent="0" algn="ctr">
              <a:spcBef>
                <a:spcPts val="0"/>
              </a:spcBef>
              <a:buNone/>
              <a:defRPr sz="1600" i="1"/>
            </a:lvl1pPr>
          </a:lstStyle>
          <a:p>
            <a:r>
              <a:rPr lang="en-US"/>
              <a:t>Click icon to add picture</a:t>
            </a:r>
          </a:p>
        </p:txBody>
      </p:sp>
      <p:sp>
        <p:nvSpPr>
          <p:cNvPr id="7" name="Date Placeholder 8"/>
          <p:cNvSpPr>
            <a:spLocks noGrp="1"/>
          </p:cNvSpPr>
          <p:nvPr>
            <p:ph type="dt" sz="half" idx="10"/>
          </p:nvPr>
        </p:nvSpPr>
        <p:spPr/>
        <p:txBody>
          <a:bodyPr/>
          <a:lstStyle>
            <a:lvl1pPr>
              <a:defRPr>
                <a:solidFill>
                  <a:schemeClr val="accent5"/>
                </a:solidFill>
              </a:defRPr>
            </a:lvl1pPr>
          </a:lstStyle>
          <a:p>
            <a:endParaRPr lang="en-US"/>
          </a:p>
        </p:txBody>
      </p:sp>
      <p:sp>
        <p:nvSpPr>
          <p:cNvPr id="5" name="Footer Placeholder 4">
            <a:extLst>
              <a:ext uri="{FF2B5EF4-FFF2-40B4-BE49-F238E27FC236}">
                <a16:creationId xmlns:a16="http://schemas.microsoft.com/office/drawing/2014/main" id="{5CB0BBFD-34EC-4963-8068-8E0071930F8B}"/>
              </a:ext>
            </a:extLst>
          </p:cNvPr>
          <p:cNvSpPr>
            <a:spLocks noGrp="1"/>
          </p:cNvSpPr>
          <p:nvPr>
            <p:ph type="ftr" sz="quarter" idx="15"/>
          </p:nvPr>
        </p:nvSpPr>
        <p:spPr/>
        <p:txBody>
          <a:bodyPr/>
          <a:lstStyle/>
          <a:p>
            <a:endParaRPr lang="en-US"/>
          </a:p>
        </p:txBody>
      </p:sp>
      <p:sp>
        <p:nvSpPr>
          <p:cNvPr id="9" name="Slide Number Placeholder 9"/>
          <p:cNvSpPr>
            <a:spLocks noGrp="1"/>
          </p:cNvSpPr>
          <p:nvPr>
            <p:ph type="sldNum" sz="quarter" idx="12"/>
          </p:nvPr>
        </p:nvSpPr>
        <p:spPr/>
        <p:txBody>
          <a:bodyPr/>
          <a:lstStyle>
            <a:lvl1pPr>
              <a:defRPr>
                <a:solidFill>
                  <a:schemeClr val="accent1"/>
                </a:solidFill>
              </a:defRPr>
            </a:lvl1pPr>
          </a:lstStyle>
          <a:p>
            <a:fld id="{F7F49880-4FBE-4252-ADD0-F5158B178B39}" type="slidenum">
              <a:rPr lang="en-US" smtClean="0"/>
              <a:t>‹N°›</a:t>
            </a:fld>
            <a:endParaRPr lang="en-US"/>
          </a:p>
        </p:txBody>
      </p:sp>
    </p:spTree>
    <p:extLst>
      <p:ext uri="{BB962C8B-B14F-4D97-AF65-F5344CB8AC3E}">
        <p14:creationId xmlns:p14="http://schemas.microsoft.com/office/powerpoint/2010/main" val="295258964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ext, 3 Picts Low">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F8E3059B-26AA-4079-8292-E8101392D9F7}"/>
              </a:ext>
            </a:extLst>
          </p:cNvPr>
          <p:cNvGrpSpPr/>
          <p:nvPr userDrawn="1"/>
        </p:nvGrpSpPr>
        <p:grpSpPr>
          <a:xfrm>
            <a:off x="8096400" y="0"/>
            <a:ext cx="4095600" cy="6858000"/>
            <a:chOff x="8096400" y="0"/>
            <a:chExt cx="4095600" cy="6858000"/>
          </a:xfrm>
        </p:grpSpPr>
        <p:sp>
          <p:nvSpPr>
            <p:cNvPr id="20" name="Rectangle 19">
              <a:extLst>
                <a:ext uri="{FF2B5EF4-FFF2-40B4-BE49-F238E27FC236}">
                  <a16:creationId xmlns:a16="http://schemas.microsoft.com/office/drawing/2014/main" id="{049866C9-F3AA-48A2-9376-8E55609F2047}"/>
                </a:ext>
              </a:extLst>
            </p:cNvPr>
            <p:cNvSpPr/>
            <p:nvPr userDrawn="1"/>
          </p:nvSpPr>
          <p:spPr bwMode="gray">
            <a:xfrm>
              <a:off x="8100000" y="0"/>
              <a:ext cx="4092000" cy="6858000"/>
            </a:xfrm>
            <a:prstGeom prst="rect">
              <a:avLst/>
            </a:prstGeom>
            <a:solidFill>
              <a:schemeClr val="accent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1" name="Rectangle 20">
              <a:extLst>
                <a:ext uri="{FF2B5EF4-FFF2-40B4-BE49-F238E27FC236}">
                  <a16:creationId xmlns:a16="http://schemas.microsoft.com/office/drawing/2014/main" id="{222A67C6-CC27-4C3D-A8D8-43AAC2D7F5A2}"/>
                </a:ext>
              </a:extLst>
            </p:cNvPr>
            <p:cNvSpPr/>
            <p:nvPr/>
          </p:nvSpPr>
          <p:spPr bwMode="gray">
            <a:xfrm>
              <a:off x="8096400" y="1800000"/>
              <a:ext cx="3675600" cy="4537075"/>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pic>
          <p:nvPicPr>
            <p:cNvPr id="22" name="Picture 3">
              <a:extLst>
                <a:ext uri="{FF2B5EF4-FFF2-40B4-BE49-F238E27FC236}">
                  <a16:creationId xmlns:a16="http://schemas.microsoft.com/office/drawing/2014/main" id="{14631845-8F8B-49D3-BDBB-B0DD38DA605A}"/>
                </a:ext>
              </a:extLst>
            </p:cNvPr>
            <p:cNvPicPr>
              <a:picLocks noChangeAspect="1"/>
            </p:cNvPicPr>
            <p:nvPr userDrawn="1"/>
          </p:nvPicPr>
          <p:blipFill>
            <a:blip r:embed="rId2"/>
            <a:stretch>
              <a:fillRect/>
            </a:stretch>
          </p:blipFill>
          <p:spPr>
            <a:xfrm>
              <a:off x="10260000" y="415048"/>
              <a:ext cx="1533600" cy="277565"/>
            </a:xfrm>
            <a:prstGeom prst="rect">
              <a:avLst/>
            </a:prstGeom>
          </p:spPr>
        </p:pic>
      </p:grpSp>
      <p:sp>
        <p:nvSpPr>
          <p:cNvPr id="2" name="Title 1"/>
          <p:cNvSpPr>
            <a:spLocks noGrp="1"/>
          </p:cNvSpPr>
          <p:nvPr>
            <p:ph type="title"/>
          </p:nvPr>
        </p:nvSpPr>
        <p:spPr>
          <a:xfrm>
            <a:off x="900000" y="648000"/>
            <a:ext cx="6840000" cy="900000"/>
          </a:xfrm>
        </p:spPr>
        <p:txBody>
          <a:bodyPr/>
          <a:lstStyle>
            <a:lvl1pPr>
              <a:defRPr/>
            </a:lvl1pPr>
          </a:lstStyle>
          <a:p>
            <a:r>
              <a:rPr lang="en-US"/>
              <a:t>Click to edit Master title style</a:t>
            </a:r>
          </a:p>
        </p:txBody>
      </p:sp>
      <p:sp>
        <p:nvSpPr>
          <p:cNvPr id="4" name="Content Placeholder 3"/>
          <p:cNvSpPr>
            <a:spLocks noGrp="1"/>
          </p:cNvSpPr>
          <p:nvPr>
            <p:ph sz="half" idx="2"/>
          </p:nvPr>
        </p:nvSpPr>
        <p:spPr bwMode="auto">
          <a:xfrm>
            <a:off x="900000" y="1944000"/>
            <a:ext cx="3384000" cy="2340000"/>
          </a:xfrm>
          <a:noFill/>
        </p:spPr>
        <p:txBody>
          <a:bodyPr lIns="0" tIns="0" rIns="0" bIns="0"/>
          <a:lstStyle>
            <a:lvl1pPr marL="216000" indent="-216000">
              <a:spcBef>
                <a:spcPts val="600"/>
              </a:spcBef>
              <a:buFont typeface="Arial" panose="020B0604020202020204" pitchFamily="34" charset="0"/>
              <a:buChar char="•"/>
              <a:defRPr sz="1800" b="0"/>
            </a:lvl1pPr>
            <a:lvl2pPr>
              <a:spcBef>
                <a:spcPts val="300"/>
              </a:spcBef>
              <a:defRPr sz="1600"/>
            </a:lvl2pPr>
            <a:lvl3pPr>
              <a:spcBef>
                <a:spcPts val="300"/>
              </a:spcBef>
              <a:defRPr sz="1400"/>
            </a:lvl3pPr>
            <a:lvl4pPr>
              <a:spcBef>
                <a:spcPts val="300"/>
              </a:spcBef>
              <a:defRPr sz="1400"/>
            </a:lvl4pPr>
            <a:lvl5pPr>
              <a:spcBef>
                <a:spcPts val="300"/>
              </a:spcBef>
              <a:defRPr sz="1400"/>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Picture Placeholder 4"/>
          <p:cNvSpPr>
            <a:spLocks noGrp="1" noChangeAspect="1"/>
          </p:cNvSpPr>
          <p:nvPr>
            <p:ph type="pic" sz="quarter" idx="13"/>
          </p:nvPr>
        </p:nvSpPr>
        <p:spPr>
          <a:xfrm>
            <a:off x="900000" y="4464000"/>
            <a:ext cx="3384000" cy="1656000"/>
          </a:xfrm>
          <a:solidFill>
            <a:schemeClr val="bg1">
              <a:lumMod val="95000"/>
            </a:schemeClr>
          </a:solidFill>
        </p:spPr>
        <p:txBody>
          <a:bodyPr tIns="108000" bIns="0" anchor="t" anchorCtr="1"/>
          <a:lstStyle>
            <a:lvl1pPr marL="0" indent="0" algn="ctr">
              <a:spcBef>
                <a:spcPts val="0"/>
              </a:spcBef>
              <a:buNone/>
              <a:defRPr sz="1600" i="1"/>
            </a:lvl1pPr>
          </a:lstStyle>
          <a:p>
            <a:r>
              <a:rPr lang="en-US"/>
              <a:t>Click icon to add picture</a:t>
            </a:r>
          </a:p>
        </p:txBody>
      </p:sp>
      <p:sp>
        <p:nvSpPr>
          <p:cNvPr id="6" name="Content Placeholder 5"/>
          <p:cNvSpPr>
            <a:spLocks noGrp="1"/>
          </p:cNvSpPr>
          <p:nvPr>
            <p:ph sz="quarter" idx="4"/>
          </p:nvPr>
        </p:nvSpPr>
        <p:spPr bwMode="auto">
          <a:xfrm>
            <a:off x="4500000" y="1944000"/>
            <a:ext cx="3384000" cy="2340000"/>
          </a:xfrm>
          <a:noFill/>
        </p:spPr>
        <p:txBody>
          <a:bodyPr lIns="0" tIns="0" rIns="0" bIns="0"/>
          <a:lstStyle>
            <a:lvl1pPr marL="216000" indent="-216000">
              <a:spcBef>
                <a:spcPts val="600"/>
              </a:spcBef>
              <a:buFont typeface="Arial" panose="020B0604020202020204" pitchFamily="34" charset="0"/>
              <a:buChar char="•"/>
              <a:defRPr sz="1800" b="0"/>
            </a:lvl1pPr>
            <a:lvl2pPr>
              <a:spcBef>
                <a:spcPts val="300"/>
              </a:spcBef>
              <a:defRPr sz="1600"/>
            </a:lvl2pPr>
            <a:lvl3pPr>
              <a:spcBef>
                <a:spcPts val="300"/>
              </a:spcBef>
              <a:defRPr sz="1400"/>
            </a:lvl3pPr>
            <a:lvl4pPr>
              <a:spcBef>
                <a:spcPts val="300"/>
              </a:spcBef>
              <a:defRPr sz="1400"/>
            </a:lvl4pPr>
            <a:lvl5pPr>
              <a:spcBef>
                <a:spcPts val="300"/>
              </a:spcBef>
              <a:defRPr sz="1400"/>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Picture Placeholder 6"/>
          <p:cNvSpPr>
            <a:spLocks noGrp="1" noChangeAspect="1"/>
          </p:cNvSpPr>
          <p:nvPr>
            <p:ph type="pic" sz="quarter" idx="14"/>
          </p:nvPr>
        </p:nvSpPr>
        <p:spPr>
          <a:xfrm>
            <a:off x="4500000" y="4464000"/>
            <a:ext cx="3384000" cy="1656000"/>
          </a:xfrm>
          <a:solidFill>
            <a:schemeClr val="bg1">
              <a:lumMod val="95000"/>
            </a:schemeClr>
          </a:solidFill>
        </p:spPr>
        <p:txBody>
          <a:bodyPr tIns="108000" bIns="0" anchor="t" anchorCtr="1"/>
          <a:lstStyle>
            <a:lvl1pPr marL="0" indent="0" algn="ctr">
              <a:spcBef>
                <a:spcPts val="0"/>
              </a:spcBef>
              <a:buNone/>
              <a:defRPr sz="1600" i="1"/>
            </a:lvl1pPr>
          </a:lstStyle>
          <a:p>
            <a:r>
              <a:rPr lang="en-US"/>
              <a:t>Click icon to add picture</a:t>
            </a:r>
          </a:p>
        </p:txBody>
      </p:sp>
      <p:sp>
        <p:nvSpPr>
          <p:cNvPr id="12" name="Content Placeholder 7"/>
          <p:cNvSpPr>
            <a:spLocks noGrp="1"/>
          </p:cNvSpPr>
          <p:nvPr>
            <p:ph sz="quarter" idx="15"/>
          </p:nvPr>
        </p:nvSpPr>
        <p:spPr>
          <a:xfrm>
            <a:off x="8100000" y="1944000"/>
            <a:ext cx="3456000" cy="2340000"/>
          </a:xfrm>
        </p:spPr>
        <p:txBody>
          <a:bodyPr/>
          <a:lstStyle>
            <a:lvl1pPr>
              <a:spcBef>
                <a:spcPts val="600"/>
              </a:spcBef>
              <a:defRPr sz="1800"/>
            </a:lvl1pPr>
            <a:lvl2pPr>
              <a:spcBef>
                <a:spcPts val="300"/>
              </a:spcBef>
              <a:defRPr sz="1600"/>
            </a:lvl2pPr>
            <a:lvl3pPr>
              <a:spcBef>
                <a:spcPts val="300"/>
              </a:spcBef>
              <a:defRPr sz="1400"/>
            </a:lvl3pPr>
            <a:lvl4pPr>
              <a:spcBef>
                <a:spcPts val="300"/>
              </a:spcBef>
              <a:defRPr sz="1400"/>
            </a:lvl4pPr>
            <a:lvl5pPr>
              <a:spcBef>
                <a:spcPts val="300"/>
              </a:spcBef>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Picture Placeholder 8"/>
          <p:cNvSpPr>
            <a:spLocks noGrp="1" noChangeAspect="1"/>
          </p:cNvSpPr>
          <p:nvPr>
            <p:ph type="pic" sz="quarter" idx="16"/>
          </p:nvPr>
        </p:nvSpPr>
        <p:spPr>
          <a:xfrm>
            <a:off x="8100000" y="4464000"/>
            <a:ext cx="3456000" cy="1656000"/>
          </a:xfrm>
          <a:solidFill>
            <a:schemeClr val="bg1">
              <a:lumMod val="95000"/>
            </a:schemeClr>
          </a:solidFill>
        </p:spPr>
        <p:txBody>
          <a:bodyPr tIns="108000" anchor="t" anchorCtr="1"/>
          <a:lstStyle>
            <a:lvl1pPr marL="0" marR="0" indent="0" algn="ctr" defTabSz="914377" rtl="0" eaLnBrk="1" fontAlgn="auto" latinLnBrk="0" hangingPunct="1">
              <a:lnSpc>
                <a:spcPct val="100000"/>
              </a:lnSpc>
              <a:spcBef>
                <a:spcPts val="0"/>
              </a:spcBef>
              <a:spcAft>
                <a:spcPts val="0"/>
              </a:spcAft>
              <a:buClrTx/>
              <a:buSzTx/>
              <a:buFont typeface="Arial" panose="020B0604020202020204" pitchFamily="34" charset="0"/>
              <a:buNone/>
              <a:tabLst/>
              <a:defRPr sz="1600" i="1"/>
            </a:lvl1pPr>
          </a:lstStyle>
          <a:p>
            <a:r>
              <a:rPr lang="en-US"/>
              <a:t>Click icon to add picture</a:t>
            </a:r>
          </a:p>
        </p:txBody>
      </p:sp>
      <p:sp>
        <p:nvSpPr>
          <p:cNvPr id="7" name="Date Placeholder 10"/>
          <p:cNvSpPr>
            <a:spLocks noGrp="1"/>
          </p:cNvSpPr>
          <p:nvPr>
            <p:ph type="dt" sz="half" idx="10"/>
          </p:nvPr>
        </p:nvSpPr>
        <p:spPr/>
        <p:txBody>
          <a:bodyPr/>
          <a:lstStyle>
            <a:lvl1pPr>
              <a:defRPr>
                <a:solidFill>
                  <a:schemeClr val="accent5"/>
                </a:solidFill>
              </a:defRPr>
            </a:lvl1pPr>
          </a:lstStyle>
          <a:p>
            <a:endParaRPr lang="en-US"/>
          </a:p>
        </p:txBody>
      </p:sp>
      <p:sp>
        <p:nvSpPr>
          <p:cNvPr id="5" name="Footer Placeholder 4">
            <a:extLst>
              <a:ext uri="{FF2B5EF4-FFF2-40B4-BE49-F238E27FC236}">
                <a16:creationId xmlns:a16="http://schemas.microsoft.com/office/drawing/2014/main" id="{CB6A6238-5CF5-4290-A01F-40B799AF8ACE}"/>
              </a:ext>
            </a:extLst>
          </p:cNvPr>
          <p:cNvSpPr>
            <a:spLocks noGrp="1"/>
          </p:cNvSpPr>
          <p:nvPr>
            <p:ph type="ftr" sz="quarter" idx="17"/>
          </p:nvPr>
        </p:nvSpPr>
        <p:spPr/>
        <p:txBody>
          <a:bodyPr/>
          <a:lstStyle/>
          <a:p>
            <a:endParaRPr lang="en-US"/>
          </a:p>
        </p:txBody>
      </p:sp>
      <p:sp>
        <p:nvSpPr>
          <p:cNvPr id="9" name="Slide Number Placeholder 11"/>
          <p:cNvSpPr>
            <a:spLocks noGrp="1"/>
          </p:cNvSpPr>
          <p:nvPr>
            <p:ph type="sldNum" sz="quarter" idx="12"/>
          </p:nvPr>
        </p:nvSpPr>
        <p:spPr/>
        <p:txBody>
          <a:bodyPr/>
          <a:lstStyle>
            <a:lvl1pPr>
              <a:defRPr>
                <a:solidFill>
                  <a:schemeClr val="accent1"/>
                </a:solidFill>
              </a:defRPr>
            </a:lvl1pPr>
          </a:lstStyle>
          <a:p>
            <a:fld id="{F7F49880-4FBE-4252-ADD0-F5158B178B39}" type="slidenum">
              <a:rPr lang="en-US" smtClean="0"/>
              <a:t>‹N°›</a:t>
            </a:fld>
            <a:endParaRPr lang="en-US"/>
          </a:p>
        </p:txBody>
      </p:sp>
    </p:spTree>
    <p:extLst>
      <p:ext uri="{BB962C8B-B14F-4D97-AF65-F5344CB8AC3E}">
        <p14:creationId xmlns:p14="http://schemas.microsoft.com/office/powerpoint/2010/main" val="102775950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ext, 4 Picts Low">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4" name="Content Placeholder 3"/>
          <p:cNvSpPr>
            <a:spLocks noGrp="1"/>
          </p:cNvSpPr>
          <p:nvPr>
            <p:ph sz="half" idx="2"/>
          </p:nvPr>
        </p:nvSpPr>
        <p:spPr bwMode="auto">
          <a:xfrm>
            <a:off x="900000" y="1800000"/>
            <a:ext cx="5220000" cy="2700000"/>
          </a:xfrm>
          <a:noFill/>
        </p:spPr>
        <p:txBody>
          <a:bodyPr lIns="0" tIns="0"/>
          <a:lstStyle>
            <a:lvl1pPr marL="216000" indent="-216000">
              <a:spcBef>
                <a:spcPts val="600"/>
              </a:spcBef>
              <a:buFont typeface="Arial" panose="020B0604020202020204" pitchFamily="34" charset="0"/>
              <a:buChar char="•"/>
              <a:defRPr sz="2000" b="0"/>
            </a:lvl1pPr>
            <a:lvl2pPr>
              <a:spcBef>
                <a:spcPts val="300"/>
              </a:spcBef>
              <a:defRPr sz="1800"/>
            </a:lvl2pPr>
            <a:lvl3pPr>
              <a:spcBef>
                <a:spcPts val="300"/>
              </a:spcBef>
              <a:defRPr sz="1600"/>
            </a:lvl3pPr>
            <a:lvl4pPr>
              <a:spcBef>
                <a:spcPts val="300"/>
              </a:spcBef>
              <a:defRPr sz="1600"/>
            </a:lvl4pPr>
            <a:lvl5pPr>
              <a:spcBef>
                <a:spcPts val="300"/>
              </a:spcBef>
              <a:defRPr sz="1600"/>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Picture Placeholder 4"/>
          <p:cNvSpPr>
            <a:spLocks noGrp="1" noChangeAspect="1"/>
          </p:cNvSpPr>
          <p:nvPr>
            <p:ph type="pic" sz="quarter" idx="13"/>
          </p:nvPr>
        </p:nvSpPr>
        <p:spPr>
          <a:xfrm>
            <a:off x="900000" y="4680000"/>
            <a:ext cx="2556000" cy="1656000"/>
          </a:xfrm>
          <a:solidFill>
            <a:schemeClr val="bg1">
              <a:lumMod val="95000"/>
            </a:schemeClr>
          </a:solidFill>
        </p:spPr>
        <p:txBody>
          <a:bodyPr tIns="108000" bIns="0" anchor="t" anchorCtr="1"/>
          <a:lstStyle>
            <a:lvl1pPr marL="0" indent="0" algn="ctr">
              <a:spcBef>
                <a:spcPts val="0"/>
              </a:spcBef>
              <a:buNone/>
              <a:defRPr sz="1600" i="1"/>
            </a:lvl1pPr>
          </a:lstStyle>
          <a:p>
            <a:r>
              <a:rPr lang="en-US"/>
              <a:t>Click icon to add picture</a:t>
            </a:r>
          </a:p>
        </p:txBody>
      </p:sp>
      <p:sp>
        <p:nvSpPr>
          <p:cNvPr id="13" name="Picture Placeholder 5"/>
          <p:cNvSpPr>
            <a:spLocks noGrp="1" noChangeAspect="1"/>
          </p:cNvSpPr>
          <p:nvPr>
            <p:ph type="pic" sz="quarter" idx="14"/>
          </p:nvPr>
        </p:nvSpPr>
        <p:spPr>
          <a:xfrm>
            <a:off x="3564000" y="4680000"/>
            <a:ext cx="2556000" cy="1656000"/>
          </a:xfrm>
          <a:solidFill>
            <a:schemeClr val="bg1">
              <a:lumMod val="95000"/>
            </a:schemeClr>
          </a:solidFill>
        </p:spPr>
        <p:txBody>
          <a:bodyPr tIns="108000" bIns="0" anchor="t" anchorCtr="1"/>
          <a:lstStyle>
            <a:lvl1pPr marL="0" indent="0" algn="ctr">
              <a:spcBef>
                <a:spcPts val="0"/>
              </a:spcBef>
              <a:buNone/>
              <a:defRPr sz="1600" i="1"/>
            </a:lvl1pPr>
          </a:lstStyle>
          <a:p>
            <a:r>
              <a:rPr lang="en-US"/>
              <a:t>Click icon to add picture</a:t>
            </a:r>
          </a:p>
        </p:txBody>
      </p:sp>
      <p:sp>
        <p:nvSpPr>
          <p:cNvPr id="6" name="Content Placeholder 6"/>
          <p:cNvSpPr>
            <a:spLocks noGrp="1"/>
          </p:cNvSpPr>
          <p:nvPr>
            <p:ph sz="quarter" idx="4"/>
          </p:nvPr>
        </p:nvSpPr>
        <p:spPr bwMode="auto">
          <a:xfrm>
            <a:off x="6552000" y="1800000"/>
            <a:ext cx="5220000" cy="2700000"/>
          </a:xfrm>
          <a:noFill/>
        </p:spPr>
        <p:txBody>
          <a:bodyPr lIns="0" tIns="0"/>
          <a:lstStyle>
            <a:lvl1pPr marL="216000" indent="-216000">
              <a:spcBef>
                <a:spcPts val="600"/>
              </a:spcBef>
              <a:buFont typeface="Arial" panose="020B0604020202020204" pitchFamily="34" charset="0"/>
              <a:buChar char="•"/>
              <a:defRPr sz="2000" b="0"/>
            </a:lvl1pPr>
            <a:lvl2pPr>
              <a:spcBef>
                <a:spcPts val="300"/>
              </a:spcBef>
              <a:defRPr sz="1800"/>
            </a:lvl2pPr>
            <a:lvl3pPr>
              <a:spcBef>
                <a:spcPts val="300"/>
              </a:spcBef>
              <a:defRPr sz="1600"/>
            </a:lvl3pPr>
            <a:lvl4pPr>
              <a:spcBef>
                <a:spcPts val="300"/>
              </a:spcBef>
              <a:defRPr sz="1600"/>
            </a:lvl4pPr>
            <a:lvl5pPr>
              <a:spcBef>
                <a:spcPts val="300"/>
              </a:spcBef>
              <a:defRPr sz="1600"/>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Picture Placeholder 7"/>
          <p:cNvSpPr>
            <a:spLocks noGrp="1" noChangeAspect="1"/>
          </p:cNvSpPr>
          <p:nvPr>
            <p:ph type="pic" sz="quarter" idx="15"/>
          </p:nvPr>
        </p:nvSpPr>
        <p:spPr>
          <a:xfrm>
            <a:off x="6552000" y="4680000"/>
            <a:ext cx="2556000" cy="1656000"/>
          </a:xfrm>
          <a:solidFill>
            <a:schemeClr val="bg1">
              <a:lumMod val="95000"/>
            </a:schemeClr>
          </a:solidFill>
        </p:spPr>
        <p:txBody>
          <a:bodyPr tIns="108000" bIns="0" anchor="t" anchorCtr="1"/>
          <a:lstStyle>
            <a:lvl1pPr marL="0" indent="0" algn="ctr">
              <a:spcBef>
                <a:spcPts val="0"/>
              </a:spcBef>
              <a:buNone/>
              <a:defRPr sz="1600" i="1"/>
            </a:lvl1pPr>
          </a:lstStyle>
          <a:p>
            <a:r>
              <a:rPr lang="en-US"/>
              <a:t>Click icon to add picture</a:t>
            </a:r>
          </a:p>
        </p:txBody>
      </p:sp>
      <p:sp>
        <p:nvSpPr>
          <p:cNvPr id="16" name="Picture Placeholder 8"/>
          <p:cNvSpPr>
            <a:spLocks noGrp="1" noChangeAspect="1"/>
          </p:cNvSpPr>
          <p:nvPr>
            <p:ph type="pic" sz="quarter" idx="16"/>
          </p:nvPr>
        </p:nvSpPr>
        <p:spPr>
          <a:xfrm>
            <a:off x="9216000" y="4680000"/>
            <a:ext cx="2556000" cy="1656000"/>
          </a:xfrm>
          <a:solidFill>
            <a:schemeClr val="bg1">
              <a:lumMod val="95000"/>
            </a:schemeClr>
          </a:solidFill>
        </p:spPr>
        <p:txBody>
          <a:bodyPr tIns="108000" bIns="0" anchor="t" anchorCtr="1"/>
          <a:lstStyle>
            <a:lvl1pPr marL="0" indent="0" algn="ctr">
              <a:spcBef>
                <a:spcPts val="0"/>
              </a:spcBef>
              <a:buNone/>
              <a:defRPr sz="1600" i="1"/>
            </a:lvl1pPr>
          </a:lstStyle>
          <a:p>
            <a:r>
              <a:rPr lang="en-US"/>
              <a:t>Click icon to add picture</a:t>
            </a:r>
          </a:p>
        </p:txBody>
      </p:sp>
      <p:sp>
        <p:nvSpPr>
          <p:cNvPr id="7" name="Date Placeholder 10"/>
          <p:cNvSpPr>
            <a:spLocks noGrp="1"/>
          </p:cNvSpPr>
          <p:nvPr>
            <p:ph type="dt" sz="half" idx="10"/>
          </p:nvPr>
        </p:nvSpPr>
        <p:spPr/>
        <p:txBody>
          <a:bodyPr/>
          <a:lstStyle>
            <a:lvl1pPr>
              <a:defRPr>
                <a:solidFill>
                  <a:schemeClr val="accent5"/>
                </a:solidFill>
              </a:defRPr>
            </a:lvl1pPr>
          </a:lstStyle>
          <a:p>
            <a:endParaRPr lang="en-US"/>
          </a:p>
        </p:txBody>
      </p:sp>
      <p:sp>
        <p:nvSpPr>
          <p:cNvPr id="5" name="Footer Placeholder 4">
            <a:extLst>
              <a:ext uri="{FF2B5EF4-FFF2-40B4-BE49-F238E27FC236}">
                <a16:creationId xmlns:a16="http://schemas.microsoft.com/office/drawing/2014/main" id="{445DDEAC-41B9-4A07-9142-B6B424998D8A}"/>
              </a:ext>
            </a:extLst>
          </p:cNvPr>
          <p:cNvSpPr>
            <a:spLocks noGrp="1"/>
          </p:cNvSpPr>
          <p:nvPr>
            <p:ph type="ftr" sz="quarter" idx="17"/>
          </p:nvPr>
        </p:nvSpPr>
        <p:spPr/>
        <p:txBody>
          <a:bodyPr/>
          <a:lstStyle/>
          <a:p>
            <a:endParaRPr lang="en-US"/>
          </a:p>
        </p:txBody>
      </p:sp>
      <p:sp>
        <p:nvSpPr>
          <p:cNvPr id="9" name="Slide Number Placeholder 11"/>
          <p:cNvSpPr>
            <a:spLocks noGrp="1"/>
          </p:cNvSpPr>
          <p:nvPr>
            <p:ph type="sldNum" sz="quarter" idx="12"/>
          </p:nvPr>
        </p:nvSpPr>
        <p:spPr/>
        <p:txBody>
          <a:bodyPr/>
          <a:lstStyle>
            <a:lvl1pPr>
              <a:defRPr>
                <a:solidFill>
                  <a:schemeClr val="accent1"/>
                </a:solidFill>
              </a:defRPr>
            </a:lvl1pPr>
          </a:lstStyle>
          <a:p>
            <a:fld id="{F7F49880-4FBE-4252-ADD0-F5158B178B39}" type="slidenum">
              <a:rPr lang="en-US" smtClean="0"/>
              <a:t>‹N°›</a:t>
            </a:fld>
            <a:endParaRPr lang="en-US"/>
          </a:p>
        </p:txBody>
      </p:sp>
    </p:spTree>
    <p:extLst>
      <p:ext uri="{BB962C8B-B14F-4D97-AF65-F5344CB8AC3E}">
        <p14:creationId xmlns:p14="http://schemas.microsoft.com/office/powerpoint/2010/main" val="296194641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ext, 4 Picts, Background Grey">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31BA292D-C3FA-4D51-A8D7-9A49F424BDDE}"/>
              </a:ext>
            </a:extLst>
          </p:cNvPr>
          <p:cNvSpPr/>
          <p:nvPr userDrawn="1"/>
        </p:nvSpPr>
        <p:spPr bwMode="gray">
          <a:xfrm>
            <a:off x="900113" y="1800000"/>
            <a:ext cx="10872787" cy="4536000"/>
          </a:xfrm>
          <a:prstGeom prst="rect">
            <a:avLst/>
          </a:prstGeom>
          <a:solidFill>
            <a:schemeClr val="accent4"/>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 name="Title 1"/>
          <p:cNvSpPr>
            <a:spLocks noGrp="1"/>
          </p:cNvSpPr>
          <p:nvPr>
            <p:ph type="title"/>
          </p:nvPr>
        </p:nvSpPr>
        <p:spPr/>
        <p:txBody>
          <a:bodyPr/>
          <a:lstStyle>
            <a:lvl1pPr>
              <a:defRPr/>
            </a:lvl1pPr>
          </a:lstStyle>
          <a:p>
            <a:r>
              <a:rPr lang="en-US"/>
              <a:t>Click to edit Master title style</a:t>
            </a:r>
          </a:p>
        </p:txBody>
      </p:sp>
      <p:sp>
        <p:nvSpPr>
          <p:cNvPr id="4" name="Content Placeholder 3"/>
          <p:cNvSpPr>
            <a:spLocks noGrp="1"/>
          </p:cNvSpPr>
          <p:nvPr>
            <p:ph sz="half" idx="2"/>
          </p:nvPr>
        </p:nvSpPr>
        <p:spPr bwMode="auto">
          <a:xfrm>
            <a:off x="1116000" y="1944000"/>
            <a:ext cx="2412000" cy="2520000"/>
          </a:xfrm>
          <a:noFill/>
        </p:spPr>
        <p:txBody>
          <a:bodyPr lIns="0" tIns="0" rIns="0" bIns="0"/>
          <a:lstStyle>
            <a:lvl1pPr marL="216000" indent="-216000">
              <a:lnSpc>
                <a:spcPct val="90000"/>
              </a:lnSpc>
              <a:spcBef>
                <a:spcPts val="600"/>
              </a:spcBef>
              <a:buFont typeface="Arial" panose="020B0604020202020204" pitchFamily="34" charset="0"/>
              <a:buChar char="•"/>
              <a:defRPr sz="1800" b="0"/>
            </a:lvl1pPr>
            <a:lvl2pPr>
              <a:lnSpc>
                <a:spcPct val="90000"/>
              </a:lnSpc>
              <a:spcBef>
                <a:spcPts val="300"/>
              </a:spcBef>
              <a:defRPr sz="1600"/>
            </a:lvl2pPr>
            <a:lvl3pPr>
              <a:lnSpc>
                <a:spcPct val="90000"/>
              </a:lnSpc>
              <a:spcBef>
                <a:spcPts val="300"/>
              </a:spcBef>
              <a:defRPr sz="1400"/>
            </a:lvl3pPr>
            <a:lvl4pPr>
              <a:lnSpc>
                <a:spcPct val="90000"/>
              </a:lnSpc>
              <a:spcBef>
                <a:spcPts val="300"/>
              </a:spcBef>
              <a:defRPr sz="1400"/>
            </a:lvl4pPr>
            <a:lvl5pPr>
              <a:lnSpc>
                <a:spcPct val="90000"/>
              </a:lnSpc>
              <a:spcBef>
                <a:spcPts val="300"/>
              </a:spcBef>
              <a:defRPr sz="1400"/>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Picture Placeholder 4"/>
          <p:cNvSpPr>
            <a:spLocks noGrp="1" noChangeAspect="1"/>
          </p:cNvSpPr>
          <p:nvPr>
            <p:ph type="pic" sz="quarter" idx="13"/>
          </p:nvPr>
        </p:nvSpPr>
        <p:spPr>
          <a:xfrm>
            <a:off x="1116000" y="4680000"/>
            <a:ext cx="2412000" cy="1440000"/>
          </a:xfrm>
          <a:solidFill>
            <a:schemeClr val="bg1">
              <a:lumMod val="95000"/>
            </a:schemeClr>
          </a:solidFill>
        </p:spPr>
        <p:txBody>
          <a:bodyPr tIns="108000" bIns="0" anchor="t" anchorCtr="1"/>
          <a:lstStyle>
            <a:lvl1pPr marL="0" indent="0" algn="ctr">
              <a:spcBef>
                <a:spcPts val="0"/>
              </a:spcBef>
              <a:buNone/>
              <a:defRPr sz="1600" i="1"/>
            </a:lvl1pPr>
          </a:lstStyle>
          <a:p>
            <a:r>
              <a:rPr lang="en-US"/>
              <a:t>Click icon to add picture</a:t>
            </a:r>
          </a:p>
        </p:txBody>
      </p:sp>
      <p:sp>
        <p:nvSpPr>
          <p:cNvPr id="6" name="Content Placeholder 5"/>
          <p:cNvSpPr>
            <a:spLocks noGrp="1"/>
          </p:cNvSpPr>
          <p:nvPr>
            <p:ph sz="quarter" idx="4"/>
          </p:nvPr>
        </p:nvSpPr>
        <p:spPr bwMode="auto">
          <a:xfrm>
            <a:off x="3792000" y="1944000"/>
            <a:ext cx="2412000" cy="2520000"/>
          </a:xfrm>
          <a:noFill/>
        </p:spPr>
        <p:txBody>
          <a:bodyPr lIns="0" tIns="0" rIns="0" bIns="0"/>
          <a:lstStyle>
            <a:lvl1pPr marL="216000" indent="-216000">
              <a:lnSpc>
                <a:spcPct val="90000"/>
              </a:lnSpc>
              <a:spcBef>
                <a:spcPts val="600"/>
              </a:spcBef>
              <a:buFont typeface="Arial" panose="020B0604020202020204" pitchFamily="34" charset="0"/>
              <a:buChar char="•"/>
              <a:defRPr sz="1800" b="0"/>
            </a:lvl1pPr>
            <a:lvl2pPr>
              <a:lnSpc>
                <a:spcPct val="90000"/>
              </a:lnSpc>
              <a:spcBef>
                <a:spcPts val="300"/>
              </a:spcBef>
              <a:defRPr sz="1600"/>
            </a:lvl2pPr>
            <a:lvl3pPr>
              <a:lnSpc>
                <a:spcPct val="90000"/>
              </a:lnSpc>
              <a:spcBef>
                <a:spcPts val="300"/>
              </a:spcBef>
              <a:defRPr sz="1400"/>
            </a:lvl3pPr>
            <a:lvl4pPr>
              <a:lnSpc>
                <a:spcPct val="90000"/>
              </a:lnSpc>
              <a:spcBef>
                <a:spcPts val="300"/>
              </a:spcBef>
              <a:defRPr sz="1400"/>
            </a:lvl4pPr>
            <a:lvl5pPr>
              <a:lnSpc>
                <a:spcPct val="90000"/>
              </a:lnSpc>
              <a:spcBef>
                <a:spcPts val="300"/>
              </a:spcBef>
              <a:defRPr sz="1400"/>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Picture Placeholder 6"/>
          <p:cNvSpPr>
            <a:spLocks noGrp="1" noChangeAspect="1"/>
          </p:cNvSpPr>
          <p:nvPr>
            <p:ph type="pic" sz="quarter" idx="14"/>
          </p:nvPr>
        </p:nvSpPr>
        <p:spPr>
          <a:xfrm>
            <a:off x="3792000" y="4680000"/>
            <a:ext cx="2412000" cy="1440000"/>
          </a:xfrm>
          <a:solidFill>
            <a:schemeClr val="bg1">
              <a:lumMod val="95000"/>
            </a:schemeClr>
          </a:solidFill>
        </p:spPr>
        <p:txBody>
          <a:bodyPr tIns="108000" bIns="0" anchor="t" anchorCtr="1"/>
          <a:lstStyle>
            <a:lvl1pPr marL="0" indent="0" algn="ctr">
              <a:spcBef>
                <a:spcPts val="0"/>
              </a:spcBef>
              <a:buNone/>
              <a:defRPr sz="1600" i="1"/>
            </a:lvl1pPr>
          </a:lstStyle>
          <a:p>
            <a:r>
              <a:rPr lang="en-US"/>
              <a:t>Click icon to add picture</a:t>
            </a:r>
          </a:p>
        </p:txBody>
      </p:sp>
      <p:sp>
        <p:nvSpPr>
          <p:cNvPr id="12" name="Content Placeholder 7"/>
          <p:cNvSpPr>
            <a:spLocks noGrp="1"/>
          </p:cNvSpPr>
          <p:nvPr>
            <p:ph sz="quarter" idx="15"/>
          </p:nvPr>
        </p:nvSpPr>
        <p:spPr>
          <a:xfrm>
            <a:off x="6468000" y="1944000"/>
            <a:ext cx="2412000" cy="2520000"/>
          </a:xfrm>
        </p:spPr>
        <p:txBody>
          <a:bodyPr/>
          <a:lstStyle>
            <a:lvl1pPr>
              <a:lnSpc>
                <a:spcPct val="90000"/>
              </a:lnSpc>
              <a:spcBef>
                <a:spcPts val="600"/>
              </a:spcBef>
              <a:defRPr sz="1800"/>
            </a:lvl1pPr>
            <a:lvl2pPr>
              <a:lnSpc>
                <a:spcPct val="90000"/>
              </a:lnSpc>
              <a:spcBef>
                <a:spcPts val="300"/>
              </a:spcBef>
              <a:defRPr sz="1600"/>
            </a:lvl2pPr>
            <a:lvl3pPr>
              <a:lnSpc>
                <a:spcPct val="90000"/>
              </a:lnSpc>
              <a:spcBef>
                <a:spcPts val="300"/>
              </a:spcBef>
              <a:defRPr sz="1400"/>
            </a:lvl3pPr>
            <a:lvl4pPr>
              <a:lnSpc>
                <a:spcPct val="90000"/>
              </a:lnSpc>
              <a:spcBef>
                <a:spcPts val="300"/>
              </a:spcBef>
              <a:defRPr sz="1400"/>
            </a:lvl4pPr>
            <a:lvl5pPr>
              <a:lnSpc>
                <a:spcPct val="90000"/>
              </a:lnSpc>
              <a:spcBef>
                <a:spcPts val="300"/>
              </a:spcBef>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Picture Placeholder 8"/>
          <p:cNvSpPr>
            <a:spLocks noGrp="1" noChangeAspect="1"/>
          </p:cNvSpPr>
          <p:nvPr>
            <p:ph type="pic" sz="quarter" idx="16"/>
          </p:nvPr>
        </p:nvSpPr>
        <p:spPr>
          <a:xfrm>
            <a:off x="6468000" y="4680000"/>
            <a:ext cx="2412000" cy="1440000"/>
          </a:xfrm>
          <a:solidFill>
            <a:schemeClr val="bg1">
              <a:lumMod val="95000"/>
            </a:schemeClr>
          </a:solidFill>
        </p:spPr>
        <p:txBody>
          <a:bodyPr tIns="108000" anchor="t" anchorCtr="1"/>
          <a:lstStyle>
            <a:lvl1pPr marL="0" marR="0" indent="0" algn="ctr" defTabSz="914377" rtl="0" eaLnBrk="1" fontAlgn="auto" latinLnBrk="0" hangingPunct="1">
              <a:lnSpc>
                <a:spcPct val="100000"/>
              </a:lnSpc>
              <a:spcBef>
                <a:spcPts val="0"/>
              </a:spcBef>
              <a:spcAft>
                <a:spcPts val="0"/>
              </a:spcAft>
              <a:buClrTx/>
              <a:buSzTx/>
              <a:buFont typeface="Arial" panose="020B0604020202020204" pitchFamily="34" charset="0"/>
              <a:buNone/>
              <a:tabLst/>
              <a:defRPr sz="1600" i="1"/>
            </a:lvl1pPr>
          </a:lstStyle>
          <a:p>
            <a:r>
              <a:rPr lang="en-US"/>
              <a:t>Click icon to add picture</a:t>
            </a:r>
          </a:p>
        </p:txBody>
      </p:sp>
      <p:sp>
        <p:nvSpPr>
          <p:cNvPr id="7" name="Date Placeholder 10"/>
          <p:cNvSpPr>
            <a:spLocks noGrp="1"/>
          </p:cNvSpPr>
          <p:nvPr>
            <p:ph type="dt" sz="half" idx="10"/>
          </p:nvPr>
        </p:nvSpPr>
        <p:spPr/>
        <p:txBody>
          <a:bodyPr/>
          <a:lstStyle>
            <a:lvl1pPr>
              <a:defRPr>
                <a:solidFill>
                  <a:schemeClr val="accent5"/>
                </a:solidFill>
              </a:defRPr>
            </a:lvl1pPr>
          </a:lstStyle>
          <a:p>
            <a:endParaRPr lang="en-US"/>
          </a:p>
        </p:txBody>
      </p:sp>
      <p:sp>
        <p:nvSpPr>
          <p:cNvPr id="5" name="Footer Placeholder 4">
            <a:extLst>
              <a:ext uri="{FF2B5EF4-FFF2-40B4-BE49-F238E27FC236}">
                <a16:creationId xmlns:a16="http://schemas.microsoft.com/office/drawing/2014/main" id="{CB6A6238-5CF5-4290-A01F-40B799AF8ACE}"/>
              </a:ext>
            </a:extLst>
          </p:cNvPr>
          <p:cNvSpPr>
            <a:spLocks noGrp="1"/>
          </p:cNvSpPr>
          <p:nvPr>
            <p:ph type="ftr" sz="quarter" idx="17"/>
          </p:nvPr>
        </p:nvSpPr>
        <p:spPr/>
        <p:txBody>
          <a:bodyPr/>
          <a:lstStyle/>
          <a:p>
            <a:endParaRPr lang="en-US"/>
          </a:p>
        </p:txBody>
      </p:sp>
      <p:sp>
        <p:nvSpPr>
          <p:cNvPr id="9" name="Slide Number Placeholder 11"/>
          <p:cNvSpPr>
            <a:spLocks noGrp="1"/>
          </p:cNvSpPr>
          <p:nvPr>
            <p:ph type="sldNum" sz="quarter" idx="12"/>
          </p:nvPr>
        </p:nvSpPr>
        <p:spPr/>
        <p:txBody>
          <a:bodyPr/>
          <a:lstStyle>
            <a:lvl1pPr>
              <a:defRPr>
                <a:solidFill>
                  <a:schemeClr val="accent1"/>
                </a:solidFill>
              </a:defRPr>
            </a:lvl1pPr>
          </a:lstStyle>
          <a:p>
            <a:fld id="{F7F49880-4FBE-4252-ADD0-F5158B178B39}" type="slidenum">
              <a:rPr lang="en-US" smtClean="0"/>
              <a:t>‹N°›</a:t>
            </a:fld>
            <a:endParaRPr lang="en-US"/>
          </a:p>
        </p:txBody>
      </p:sp>
      <p:sp>
        <p:nvSpPr>
          <p:cNvPr id="17" name="Content Placeholder 16">
            <a:extLst>
              <a:ext uri="{FF2B5EF4-FFF2-40B4-BE49-F238E27FC236}">
                <a16:creationId xmlns:a16="http://schemas.microsoft.com/office/drawing/2014/main" id="{6A474BAB-A664-4261-97A6-6D146D0FEB21}"/>
              </a:ext>
            </a:extLst>
          </p:cNvPr>
          <p:cNvSpPr>
            <a:spLocks noGrp="1"/>
          </p:cNvSpPr>
          <p:nvPr>
            <p:ph sz="quarter" idx="18"/>
          </p:nvPr>
        </p:nvSpPr>
        <p:spPr>
          <a:xfrm>
            <a:off x="9144000" y="1944000"/>
            <a:ext cx="2412000" cy="2520000"/>
          </a:xfrm>
        </p:spPr>
        <p:txBody>
          <a:bodyPr/>
          <a:lstStyle>
            <a:lvl1pPr>
              <a:lnSpc>
                <a:spcPct val="90000"/>
              </a:lnSpc>
              <a:spcBef>
                <a:spcPts val="600"/>
              </a:spcBef>
              <a:defRPr sz="1800"/>
            </a:lvl1pPr>
            <a:lvl2pPr>
              <a:lnSpc>
                <a:spcPct val="90000"/>
              </a:lnSpc>
              <a:spcBef>
                <a:spcPts val="300"/>
              </a:spcBef>
              <a:defRPr sz="1600"/>
            </a:lvl2pPr>
            <a:lvl3pPr>
              <a:lnSpc>
                <a:spcPct val="90000"/>
              </a:lnSpc>
              <a:spcBef>
                <a:spcPts val="300"/>
              </a:spcBef>
              <a:defRPr sz="1400"/>
            </a:lvl3pPr>
            <a:lvl4pPr>
              <a:lnSpc>
                <a:spcPct val="90000"/>
              </a:lnSpc>
              <a:spcBef>
                <a:spcPts val="300"/>
              </a:spcBef>
              <a:defRPr sz="1400"/>
            </a:lvl4pPr>
            <a:lvl5pPr>
              <a:lnSpc>
                <a:spcPct val="90000"/>
              </a:lnSpc>
              <a:spcBef>
                <a:spcPts val="300"/>
              </a:spcBef>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2" name="Picture Placeholder 21">
            <a:extLst>
              <a:ext uri="{FF2B5EF4-FFF2-40B4-BE49-F238E27FC236}">
                <a16:creationId xmlns:a16="http://schemas.microsoft.com/office/drawing/2014/main" id="{FBA8159B-64AE-43CC-B9F7-06A53E6A3670}"/>
              </a:ext>
            </a:extLst>
          </p:cNvPr>
          <p:cNvSpPr>
            <a:spLocks noGrp="1" noChangeAspect="1"/>
          </p:cNvSpPr>
          <p:nvPr>
            <p:ph type="pic" sz="quarter" idx="19"/>
          </p:nvPr>
        </p:nvSpPr>
        <p:spPr>
          <a:xfrm>
            <a:off x="9144000" y="4680000"/>
            <a:ext cx="2412000" cy="1440000"/>
          </a:xfrm>
          <a:solidFill>
            <a:schemeClr val="bg1">
              <a:lumMod val="95000"/>
            </a:schemeClr>
          </a:solidFill>
        </p:spPr>
        <p:txBody>
          <a:bodyPr tIns="108000" anchor="t" anchorCtr="1"/>
          <a:lstStyle>
            <a:lvl1pPr marL="0" indent="0">
              <a:spcBef>
                <a:spcPts val="0"/>
              </a:spcBef>
              <a:buNone/>
              <a:defRPr sz="1600" i="1"/>
            </a:lvl1pPr>
          </a:lstStyle>
          <a:p>
            <a:endParaRPr lang="en-US"/>
          </a:p>
        </p:txBody>
      </p:sp>
    </p:spTree>
    <p:extLst>
      <p:ext uri="{BB962C8B-B14F-4D97-AF65-F5344CB8AC3E}">
        <p14:creationId xmlns:p14="http://schemas.microsoft.com/office/powerpoint/2010/main" val="330855797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Picts, 3 Rows Horizontal">
    <p:bg bwMode="gray">
      <p:bgPr>
        <a:solidFill>
          <a:schemeClr val="bg1"/>
        </a:solidFill>
        <a:effectLst/>
      </p:bgPr>
    </p:bg>
    <p:spTree>
      <p:nvGrpSpPr>
        <p:cNvPr id="1" name=""/>
        <p:cNvGrpSpPr/>
        <p:nvPr/>
      </p:nvGrpSpPr>
      <p:grpSpPr>
        <a:xfrm>
          <a:off x="0" y="0"/>
          <a:ext cx="0" cy="0"/>
          <a:chOff x="0" y="0"/>
          <a:chExt cx="0" cy="0"/>
        </a:xfrm>
      </p:grpSpPr>
      <p:sp>
        <p:nvSpPr>
          <p:cNvPr id="34" name="Text Placeholder 33">
            <a:extLst>
              <a:ext uri="{FF2B5EF4-FFF2-40B4-BE49-F238E27FC236}">
                <a16:creationId xmlns:a16="http://schemas.microsoft.com/office/drawing/2014/main" id="{7AA9FB55-5DF6-43AE-8575-6EAB3454BF31}"/>
              </a:ext>
            </a:extLst>
          </p:cNvPr>
          <p:cNvSpPr>
            <a:spLocks noGrp="1"/>
          </p:cNvSpPr>
          <p:nvPr>
            <p:ph type="body" sz="quarter" idx="16"/>
          </p:nvPr>
        </p:nvSpPr>
        <p:spPr bwMode="gray">
          <a:xfrm>
            <a:off x="900113" y="1800223"/>
            <a:ext cx="10872787" cy="1368000"/>
          </a:xfrm>
          <a:solidFill>
            <a:schemeClr val="accent6"/>
          </a:solidFill>
          <a:ln>
            <a:solidFill>
              <a:schemeClr val="accent2"/>
            </a:solidFill>
          </a:ln>
        </p:spPr>
        <p:txBody>
          <a:bodyPr lIns="3060000" rIns="5832000" anchor="ctr" anchorCtr="0"/>
          <a:lstStyle>
            <a:lvl1pPr marL="0" indent="0">
              <a:spcBef>
                <a:spcPts val="0"/>
              </a:spcBef>
              <a:buNone/>
              <a:defRPr sz="1800"/>
            </a:lvl1pPr>
          </a:lstStyle>
          <a:p>
            <a:pPr lvl="0"/>
            <a:r>
              <a:rPr lang="en-US"/>
              <a:t>Click to edit Master text styles</a:t>
            </a:r>
          </a:p>
        </p:txBody>
      </p:sp>
      <p:sp>
        <p:nvSpPr>
          <p:cNvPr id="2" name="Title 1">
            <a:extLst>
              <a:ext uri="{FF2B5EF4-FFF2-40B4-BE49-F238E27FC236}">
                <a16:creationId xmlns:a16="http://schemas.microsoft.com/office/drawing/2014/main" id="{1DF05A22-F7E3-4B62-8C14-65B249FEE71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C5A7190-7500-4009-869A-4C466DE5D888}"/>
              </a:ext>
            </a:extLst>
          </p:cNvPr>
          <p:cNvSpPr>
            <a:spLocks noGrp="1"/>
          </p:cNvSpPr>
          <p:nvPr>
            <p:ph type="dt" sz="half" idx="10"/>
          </p:nvPr>
        </p:nvSpPr>
        <p:spPr/>
        <p:txBody>
          <a:bodyPr/>
          <a:lstStyle>
            <a:lvl1pPr>
              <a:defRPr>
                <a:solidFill>
                  <a:schemeClr val="accent5"/>
                </a:solidFill>
              </a:defRPr>
            </a:lvl1pPr>
          </a:lstStyle>
          <a:p>
            <a:endParaRPr lang="en-US"/>
          </a:p>
        </p:txBody>
      </p:sp>
      <p:sp>
        <p:nvSpPr>
          <p:cNvPr id="4" name="Footer Placeholder 3">
            <a:extLst>
              <a:ext uri="{FF2B5EF4-FFF2-40B4-BE49-F238E27FC236}">
                <a16:creationId xmlns:a16="http://schemas.microsoft.com/office/drawing/2014/main" id="{673C98F1-BFBA-4E24-9BEB-C418853FAAF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3B39C3E-EB86-4CCE-925E-8411E07CA5F0}"/>
              </a:ext>
            </a:extLst>
          </p:cNvPr>
          <p:cNvSpPr>
            <a:spLocks noGrp="1"/>
          </p:cNvSpPr>
          <p:nvPr>
            <p:ph type="sldNum" sz="quarter" idx="12"/>
          </p:nvPr>
        </p:nvSpPr>
        <p:spPr/>
        <p:txBody>
          <a:bodyPr/>
          <a:lstStyle/>
          <a:p>
            <a:fld id="{F7F49880-4FBE-4252-ADD0-F5158B178B39}" type="slidenum">
              <a:rPr lang="en-US" smtClean="0"/>
              <a:t>‹N°›</a:t>
            </a:fld>
            <a:endParaRPr lang="en-US"/>
          </a:p>
        </p:txBody>
      </p:sp>
      <p:sp>
        <p:nvSpPr>
          <p:cNvPr id="28" name="Picture Placeholder 27">
            <a:extLst>
              <a:ext uri="{FF2B5EF4-FFF2-40B4-BE49-F238E27FC236}">
                <a16:creationId xmlns:a16="http://schemas.microsoft.com/office/drawing/2014/main" id="{B170D5FA-F3DD-4656-9811-E13D520E7787}"/>
              </a:ext>
            </a:extLst>
          </p:cNvPr>
          <p:cNvSpPr>
            <a:spLocks noGrp="1" noChangeAspect="1"/>
          </p:cNvSpPr>
          <p:nvPr>
            <p:ph type="pic" sz="quarter" idx="13"/>
          </p:nvPr>
        </p:nvSpPr>
        <p:spPr bwMode="gray">
          <a:xfrm>
            <a:off x="1296000" y="1908223"/>
            <a:ext cx="1908000" cy="1152000"/>
          </a:xfrm>
          <a:solidFill>
            <a:schemeClr val="bg1">
              <a:lumMod val="95000"/>
            </a:schemeClr>
          </a:solidFill>
        </p:spPr>
        <p:txBody>
          <a:bodyPr tIns="108000" anchor="t" anchorCtr="1"/>
          <a:lstStyle>
            <a:lvl1pPr marL="0" indent="0" algn="ctr">
              <a:spcBef>
                <a:spcPts val="0"/>
              </a:spcBef>
              <a:buNone/>
              <a:defRPr sz="1600" i="1"/>
            </a:lvl1pPr>
          </a:lstStyle>
          <a:p>
            <a:endParaRPr lang="en-US"/>
          </a:p>
        </p:txBody>
      </p:sp>
      <p:sp>
        <p:nvSpPr>
          <p:cNvPr id="30" name="Picture Placeholder 29">
            <a:extLst>
              <a:ext uri="{FF2B5EF4-FFF2-40B4-BE49-F238E27FC236}">
                <a16:creationId xmlns:a16="http://schemas.microsoft.com/office/drawing/2014/main" id="{36E5E06C-C96A-413D-86CF-E8AF446D9525}"/>
              </a:ext>
            </a:extLst>
          </p:cNvPr>
          <p:cNvSpPr>
            <a:spLocks noGrp="1" noChangeAspect="1"/>
          </p:cNvSpPr>
          <p:nvPr>
            <p:ph type="pic" sz="quarter" idx="14"/>
          </p:nvPr>
        </p:nvSpPr>
        <p:spPr bwMode="gray">
          <a:xfrm>
            <a:off x="1296000" y="3492000"/>
            <a:ext cx="1908000" cy="1152000"/>
          </a:xfrm>
          <a:solidFill>
            <a:schemeClr val="bg1">
              <a:lumMod val="95000"/>
            </a:schemeClr>
          </a:solidFill>
        </p:spPr>
        <p:txBody>
          <a:bodyPr tIns="108000" anchor="t" anchorCtr="1"/>
          <a:lstStyle>
            <a:lvl1pPr marL="0" indent="0" algn="ctr">
              <a:spcBef>
                <a:spcPts val="0"/>
              </a:spcBef>
              <a:buNone/>
              <a:defRPr sz="1600" i="1"/>
            </a:lvl1pPr>
          </a:lstStyle>
          <a:p>
            <a:endParaRPr lang="en-US"/>
          </a:p>
        </p:txBody>
      </p:sp>
      <p:sp>
        <p:nvSpPr>
          <p:cNvPr id="32" name="Picture Placeholder 31">
            <a:extLst>
              <a:ext uri="{FF2B5EF4-FFF2-40B4-BE49-F238E27FC236}">
                <a16:creationId xmlns:a16="http://schemas.microsoft.com/office/drawing/2014/main" id="{C3A3AA4B-985E-41AF-B348-FB269BF030B5}"/>
              </a:ext>
            </a:extLst>
          </p:cNvPr>
          <p:cNvSpPr>
            <a:spLocks noGrp="1" noChangeAspect="1"/>
          </p:cNvSpPr>
          <p:nvPr>
            <p:ph type="pic" sz="quarter" idx="15"/>
          </p:nvPr>
        </p:nvSpPr>
        <p:spPr bwMode="gray">
          <a:xfrm>
            <a:off x="1296000" y="5076000"/>
            <a:ext cx="1908000" cy="1152000"/>
          </a:xfrm>
          <a:solidFill>
            <a:schemeClr val="bg1">
              <a:lumMod val="95000"/>
            </a:schemeClr>
          </a:solidFill>
        </p:spPr>
        <p:txBody>
          <a:bodyPr tIns="108000" anchor="t" anchorCtr="1"/>
          <a:lstStyle>
            <a:lvl1pPr marL="0" indent="0" algn="ctr">
              <a:spcBef>
                <a:spcPts val="0"/>
              </a:spcBef>
              <a:buNone/>
              <a:defRPr sz="1600" i="1"/>
            </a:lvl1pPr>
          </a:lstStyle>
          <a:p>
            <a:endParaRPr lang="en-US"/>
          </a:p>
        </p:txBody>
      </p:sp>
      <p:sp>
        <p:nvSpPr>
          <p:cNvPr id="36" name="Text Placeholder 35">
            <a:extLst>
              <a:ext uri="{FF2B5EF4-FFF2-40B4-BE49-F238E27FC236}">
                <a16:creationId xmlns:a16="http://schemas.microsoft.com/office/drawing/2014/main" id="{BE4545AD-2D2F-4C17-B740-98F80E3999A6}"/>
              </a:ext>
            </a:extLst>
          </p:cNvPr>
          <p:cNvSpPr>
            <a:spLocks noGrp="1"/>
          </p:cNvSpPr>
          <p:nvPr>
            <p:ph type="body" sz="quarter" idx="17"/>
          </p:nvPr>
        </p:nvSpPr>
        <p:spPr bwMode="gray">
          <a:xfrm>
            <a:off x="900113" y="3384000"/>
            <a:ext cx="10872000" cy="1368000"/>
          </a:xfrm>
          <a:ln>
            <a:solidFill>
              <a:schemeClr val="accent2"/>
            </a:solidFill>
          </a:ln>
        </p:spPr>
        <p:txBody>
          <a:bodyPr lIns="3060000" rIns="5832000" anchor="ctr" anchorCtr="0"/>
          <a:lstStyle>
            <a:lvl1pPr marL="0" indent="0">
              <a:spcBef>
                <a:spcPts val="0"/>
              </a:spcBef>
              <a:buNone/>
              <a:defRPr sz="1800"/>
            </a:lvl1pPr>
          </a:lstStyle>
          <a:p>
            <a:pPr lvl="0"/>
            <a:r>
              <a:rPr lang="en-US"/>
              <a:t>Click to edit Master text styles</a:t>
            </a:r>
          </a:p>
        </p:txBody>
      </p:sp>
      <p:sp>
        <p:nvSpPr>
          <p:cNvPr id="38" name="Text Placeholder 37">
            <a:extLst>
              <a:ext uri="{FF2B5EF4-FFF2-40B4-BE49-F238E27FC236}">
                <a16:creationId xmlns:a16="http://schemas.microsoft.com/office/drawing/2014/main" id="{DDE27465-6F0B-4012-A098-F9F92059044F}"/>
              </a:ext>
            </a:extLst>
          </p:cNvPr>
          <p:cNvSpPr>
            <a:spLocks noGrp="1"/>
          </p:cNvSpPr>
          <p:nvPr>
            <p:ph type="body" sz="quarter" idx="18"/>
          </p:nvPr>
        </p:nvSpPr>
        <p:spPr bwMode="gray">
          <a:xfrm>
            <a:off x="900113" y="4968000"/>
            <a:ext cx="10872000" cy="1368000"/>
          </a:xfrm>
          <a:ln>
            <a:solidFill>
              <a:schemeClr val="accent2"/>
            </a:solidFill>
          </a:ln>
        </p:spPr>
        <p:txBody>
          <a:bodyPr lIns="3060000" rIns="5832000" anchor="ctr" anchorCtr="0"/>
          <a:lstStyle>
            <a:lvl1pPr marL="0" indent="0">
              <a:spcBef>
                <a:spcPts val="0"/>
              </a:spcBef>
              <a:buNone/>
              <a:defRPr sz="1800"/>
            </a:lvl1pPr>
          </a:lstStyle>
          <a:p>
            <a:pPr lvl="0"/>
            <a:r>
              <a:rPr lang="en-US"/>
              <a:t>Click to edit Master text styles</a:t>
            </a:r>
          </a:p>
        </p:txBody>
      </p:sp>
      <p:sp>
        <p:nvSpPr>
          <p:cNvPr id="49" name="Text Placeholder 48">
            <a:extLst>
              <a:ext uri="{FF2B5EF4-FFF2-40B4-BE49-F238E27FC236}">
                <a16:creationId xmlns:a16="http://schemas.microsoft.com/office/drawing/2014/main" id="{22E4410A-298E-486C-BDE4-0B17D96A78BB}"/>
              </a:ext>
            </a:extLst>
          </p:cNvPr>
          <p:cNvSpPr>
            <a:spLocks noGrp="1"/>
          </p:cNvSpPr>
          <p:nvPr>
            <p:ph type="body" sz="quarter" idx="19"/>
          </p:nvPr>
        </p:nvSpPr>
        <p:spPr bwMode="gray">
          <a:xfrm>
            <a:off x="6696000" y="1908223"/>
            <a:ext cx="4968000" cy="1152000"/>
          </a:xfrm>
        </p:spPr>
        <p:txBody>
          <a:bodyPr anchor="ctr" anchorCtr="0"/>
          <a:lstStyle>
            <a:lvl1pPr>
              <a:spcBef>
                <a:spcPts val="600"/>
              </a:spcBef>
              <a:defRPr sz="1800"/>
            </a:lvl1pPr>
            <a:lvl2pPr>
              <a:spcBef>
                <a:spcPts val="300"/>
              </a:spcBef>
              <a:defRPr sz="1600"/>
            </a:lvl2pPr>
            <a:lvl3pPr>
              <a:spcBef>
                <a:spcPts val="300"/>
              </a:spcBef>
              <a:defRPr sz="1400"/>
            </a:lvl3pPr>
            <a:lvl4pPr>
              <a:spcBef>
                <a:spcPts val="300"/>
              </a:spcBef>
              <a:defRPr sz="1400"/>
            </a:lvl4pPr>
            <a:lvl5pPr>
              <a:spcBef>
                <a:spcPts val="300"/>
              </a:spcBef>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1" name="Text Placeholder 50">
            <a:extLst>
              <a:ext uri="{FF2B5EF4-FFF2-40B4-BE49-F238E27FC236}">
                <a16:creationId xmlns:a16="http://schemas.microsoft.com/office/drawing/2014/main" id="{B9D120A5-46E4-4871-9E8D-6DB60F3C2983}"/>
              </a:ext>
            </a:extLst>
          </p:cNvPr>
          <p:cNvSpPr>
            <a:spLocks noGrp="1"/>
          </p:cNvSpPr>
          <p:nvPr>
            <p:ph type="body" sz="quarter" idx="20"/>
          </p:nvPr>
        </p:nvSpPr>
        <p:spPr bwMode="gray">
          <a:xfrm>
            <a:off x="6696000" y="3492000"/>
            <a:ext cx="4968000" cy="1152000"/>
          </a:xfrm>
        </p:spPr>
        <p:txBody>
          <a:bodyPr anchor="ctr" anchorCtr="0"/>
          <a:lstStyle>
            <a:lvl1pPr>
              <a:spcBef>
                <a:spcPts val="600"/>
              </a:spcBef>
              <a:defRPr sz="1800"/>
            </a:lvl1pPr>
            <a:lvl2pPr>
              <a:spcBef>
                <a:spcPts val="300"/>
              </a:spcBef>
              <a:defRPr sz="1600"/>
            </a:lvl2pPr>
            <a:lvl3pPr>
              <a:spcBef>
                <a:spcPts val="300"/>
              </a:spcBef>
              <a:defRPr sz="1400"/>
            </a:lvl3pPr>
            <a:lvl4pPr>
              <a:spcBef>
                <a:spcPts val="300"/>
              </a:spcBef>
              <a:defRPr sz="1400"/>
            </a:lvl4pPr>
            <a:lvl5pPr>
              <a:spcBef>
                <a:spcPts val="300"/>
              </a:spcBef>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3" name="Text Placeholder 52">
            <a:extLst>
              <a:ext uri="{FF2B5EF4-FFF2-40B4-BE49-F238E27FC236}">
                <a16:creationId xmlns:a16="http://schemas.microsoft.com/office/drawing/2014/main" id="{9F541CE1-9DDF-4FB6-A946-FEF5642F4225}"/>
              </a:ext>
            </a:extLst>
          </p:cNvPr>
          <p:cNvSpPr>
            <a:spLocks noGrp="1"/>
          </p:cNvSpPr>
          <p:nvPr>
            <p:ph type="body" sz="quarter" idx="21"/>
          </p:nvPr>
        </p:nvSpPr>
        <p:spPr bwMode="gray">
          <a:xfrm>
            <a:off x="6696000" y="5076000"/>
            <a:ext cx="4968000" cy="1152000"/>
          </a:xfrm>
        </p:spPr>
        <p:txBody>
          <a:bodyPr anchor="ctr" anchorCtr="0"/>
          <a:lstStyle>
            <a:lvl1pPr>
              <a:spcBef>
                <a:spcPts val="600"/>
              </a:spcBef>
              <a:defRPr sz="1800"/>
            </a:lvl1pPr>
            <a:lvl2pPr>
              <a:spcBef>
                <a:spcPts val="300"/>
              </a:spcBef>
              <a:defRPr sz="1600"/>
            </a:lvl2pPr>
            <a:lvl3pPr>
              <a:spcBef>
                <a:spcPts val="300"/>
              </a:spcBef>
              <a:defRPr sz="1400"/>
            </a:lvl3pPr>
            <a:lvl4pPr>
              <a:spcBef>
                <a:spcPts val="300"/>
              </a:spcBef>
              <a:defRPr sz="1400"/>
            </a:lvl4pPr>
            <a:lvl5pPr>
              <a:spcBef>
                <a:spcPts val="300"/>
              </a:spcBef>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ext Placeholder 14">
            <a:extLst>
              <a:ext uri="{FF2B5EF4-FFF2-40B4-BE49-F238E27FC236}">
                <a16:creationId xmlns:a16="http://schemas.microsoft.com/office/drawing/2014/main" id="{ECA5FAFA-C65D-49BB-8435-266BA8711FEF}"/>
              </a:ext>
            </a:extLst>
          </p:cNvPr>
          <p:cNvSpPr>
            <a:spLocks noGrp="1"/>
          </p:cNvSpPr>
          <p:nvPr>
            <p:ph type="body" sz="quarter" idx="22" hasCustomPrompt="1"/>
          </p:nvPr>
        </p:nvSpPr>
        <p:spPr bwMode="gray">
          <a:xfrm>
            <a:off x="900113" y="1800223"/>
            <a:ext cx="288000" cy="1368000"/>
          </a:xfrm>
          <a:solidFill>
            <a:schemeClr val="accent2"/>
          </a:solidFill>
          <a:ln w="9525">
            <a:solidFill>
              <a:schemeClr val="accent2"/>
            </a:solidFill>
          </a:ln>
        </p:spPr>
        <p:txBody>
          <a:bodyPr anchor="ctr" anchorCtr="1"/>
          <a:lstStyle>
            <a:lvl1pPr marL="0" indent="0">
              <a:spcBef>
                <a:spcPts val="0"/>
              </a:spcBef>
              <a:buNone/>
              <a:defRPr sz="1800" b="1">
                <a:solidFill>
                  <a:schemeClr val="bg1"/>
                </a:solidFill>
              </a:defRPr>
            </a:lvl1pPr>
          </a:lstStyle>
          <a:p>
            <a:pPr lvl="0"/>
            <a:r>
              <a:rPr lang="en-US"/>
              <a:t>#</a:t>
            </a:r>
          </a:p>
        </p:txBody>
      </p:sp>
      <p:sp>
        <p:nvSpPr>
          <p:cNvPr id="21" name="Text Placeholder 20">
            <a:extLst>
              <a:ext uri="{FF2B5EF4-FFF2-40B4-BE49-F238E27FC236}">
                <a16:creationId xmlns:a16="http://schemas.microsoft.com/office/drawing/2014/main" id="{D97B7595-166D-46D5-B185-FD97AFF9390B}"/>
              </a:ext>
            </a:extLst>
          </p:cNvPr>
          <p:cNvSpPr>
            <a:spLocks noGrp="1"/>
          </p:cNvSpPr>
          <p:nvPr>
            <p:ph type="body" sz="quarter" idx="23" hasCustomPrompt="1"/>
          </p:nvPr>
        </p:nvSpPr>
        <p:spPr bwMode="gray">
          <a:xfrm>
            <a:off x="903070" y="3384112"/>
            <a:ext cx="288000" cy="1368000"/>
          </a:xfrm>
          <a:solidFill>
            <a:schemeClr val="accent2"/>
          </a:solidFill>
          <a:ln w="9525">
            <a:solidFill>
              <a:schemeClr val="accent2"/>
            </a:solidFill>
          </a:ln>
        </p:spPr>
        <p:txBody>
          <a:bodyPr anchor="ctr" anchorCtr="1"/>
          <a:lstStyle>
            <a:lvl1pPr marL="0" indent="0">
              <a:spcBef>
                <a:spcPts val="0"/>
              </a:spcBef>
              <a:buNone/>
              <a:defRPr sz="1800" b="1">
                <a:solidFill>
                  <a:schemeClr val="bg1"/>
                </a:solidFill>
              </a:defRPr>
            </a:lvl1pPr>
          </a:lstStyle>
          <a:p>
            <a:pPr lvl="0"/>
            <a:r>
              <a:rPr lang="en-US"/>
              <a:t>#</a:t>
            </a:r>
          </a:p>
        </p:txBody>
      </p:sp>
      <p:sp>
        <p:nvSpPr>
          <p:cNvPr id="23" name="Text Placeholder 22">
            <a:extLst>
              <a:ext uri="{FF2B5EF4-FFF2-40B4-BE49-F238E27FC236}">
                <a16:creationId xmlns:a16="http://schemas.microsoft.com/office/drawing/2014/main" id="{602302C9-52E2-4E82-BE33-65661D5C0B69}"/>
              </a:ext>
            </a:extLst>
          </p:cNvPr>
          <p:cNvSpPr>
            <a:spLocks noGrp="1"/>
          </p:cNvSpPr>
          <p:nvPr>
            <p:ph type="body" sz="quarter" idx="24" hasCustomPrompt="1"/>
          </p:nvPr>
        </p:nvSpPr>
        <p:spPr bwMode="gray">
          <a:xfrm>
            <a:off x="900113" y="4968000"/>
            <a:ext cx="288000" cy="1368000"/>
          </a:xfrm>
          <a:solidFill>
            <a:schemeClr val="accent2"/>
          </a:solidFill>
          <a:ln w="9525">
            <a:solidFill>
              <a:schemeClr val="accent2"/>
            </a:solidFill>
          </a:ln>
        </p:spPr>
        <p:txBody>
          <a:bodyPr anchor="ctr" anchorCtr="1"/>
          <a:lstStyle>
            <a:lvl1pPr marL="0" indent="0">
              <a:spcBef>
                <a:spcPts val="0"/>
              </a:spcBef>
              <a:buNone/>
              <a:defRPr sz="1800" b="1">
                <a:solidFill>
                  <a:schemeClr val="bg1"/>
                </a:solidFill>
              </a:defRPr>
            </a:lvl1pPr>
          </a:lstStyle>
          <a:p>
            <a:pPr lvl="0"/>
            <a:r>
              <a:rPr lang="en-US"/>
              <a:t>#</a:t>
            </a:r>
          </a:p>
        </p:txBody>
      </p:sp>
    </p:spTree>
    <p:extLst>
      <p:ext uri="{BB962C8B-B14F-4D97-AF65-F5344CB8AC3E}">
        <p14:creationId xmlns:p14="http://schemas.microsoft.com/office/powerpoint/2010/main" val="60758330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ext, Picts Multi">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F9B65F-0895-4FE7-A99B-36495B2A10D2}"/>
              </a:ext>
            </a:extLst>
          </p:cNvPr>
          <p:cNvSpPr>
            <a:spLocks noGrp="1"/>
          </p:cNvSpPr>
          <p:nvPr>
            <p:ph type="title"/>
          </p:nvPr>
        </p:nvSpPr>
        <p:spPr/>
        <p:txBody>
          <a:bodyPr/>
          <a:lstStyle/>
          <a:p>
            <a:r>
              <a:rPr lang="en-US"/>
              <a:t>Click to edit Master title style</a:t>
            </a:r>
          </a:p>
        </p:txBody>
      </p:sp>
      <p:sp>
        <p:nvSpPr>
          <p:cNvPr id="7" name="Text Placeholder 6">
            <a:extLst>
              <a:ext uri="{FF2B5EF4-FFF2-40B4-BE49-F238E27FC236}">
                <a16:creationId xmlns:a16="http://schemas.microsoft.com/office/drawing/2014/main" id="{7139BE10-0054-4354-829E-D87BC1474777}"/>
              </a:ext>
            </a:extLst>
          </p:cNvPr>
          <p:cNvSpPr>
            <a:spLocks noGrp="1"/>
          </p:cNvSpPr>
          <p:nvPr>
            <p:ph type="body" sz="quarter" idx="13"/>
          </p:nvPr>
        </p:nvSpPr>
        <p:spPr>
          <a:xfrm>
            <a:off x="900113" y="1620000"/>
            <a:ext cx="3168000" cy="432000"/>
          </a:xfrm>
        </p:spPr>
        <p:txBody>
          <a:bodyPr anchor="b" anchorCtr="0"/>
          <a:lstStyle>
            <a:lvl1pPr marL="0" indent="0">
              <a:lnSpc>
                <a:spcPct val="90000"/>
              </a:lnSpc>
              <a:spcBef>
                <a:spcPts val="0"/>
              </a:spcBef>
              <a:buNone/>
              <a:defRPr sz="1400" b="1">
                <a:solidFill>
                  <a:schemeClr val="tx1"/>
                </a:solidFill>
              </a:defRPr>
            </a:lvl1pPr>
          </a:lstStyle>
          <a:p>
            <a:pPr lvl="0"/>
            <a:r>
              <a:rPr lang="en-US"/>
              <a:t>Click to edit Master text styles</a:t>
            </a:r>
          </a:p>
        </p:txBody>
      </p:sp>
      <p:sp>
        <p:nvSpPr>
          <p:cNvPr id="9" name="Picture Placeholder 8">
            <a:extLst>
              <a:ext uri="{FF2B5EF4-FFF2-40B4-BE49-F238E27FC236}">
                <a16:creationId xmlns:a16="http://schemas.microsoft.com/office/drawing/2014/main" id="{A4CA1726-87F8-4291-8FB1-AC985C6B658F}"/>
              </a:ext>
            </a:extLst>
          </p:cNvPr>
          <p:cNvSpPr>
            <a:spLocks noGrp="1" noChangeAspect="1"/>
          </p:cNvSpPr>
          <p:nvPr>
            <p:ph type="pic" sz="quarter" idx="14"/>
          </p:nvPr>
        </p:nvSpPr>
        <p:spPr>
          <a:xfrm>
            <a:off x="900113" y="2124000"/>
            <a:ext cx="3168000" cy="1368000"/>
          </a:xfrm>
          <a:solidFill>
            <a:schemeClr val="bg1">
              <a:lumMod val="95000"/>
            </a:schemeClr>
          </a:solidFill>
        </p:spPr>
        <p:txBody>
          <a:bodyPr tIns="108000" anchor="t" anchorCtr="1"/>
          <a:lstStyle>
            <a:lvl1pPr marL="0" indent="0" algn="ctr">
              <a:spcBef>
                <a:spcPts val="0"/>
              </a:spcBef>
              <a:buNone/>
              <a:defRPr sz="1600" i="1"/>
            </a:lvl1pPr>
          </a:lstStyle>
          <a:p>
            <a:endParaRPr lang="en-US"/>
          </a:p>
        </p:txBody>
      </p:sp>
      <p:sp>
        <p:nvSpPr>
          <p:cNvPr id="11" name="Text Placeholder 10">
            <a:extLst>
              <a:ext uri="{FF2B5EF4-FFF2-40B4-BE49-F238E27FC236}">
                <a16:creationId xmlns:a16="http://schemas.microsoft.com/office/drawing/2014/main" id="{F05FBDCB-67B1-4F85-97CC-EEBF998B3B0A}"/>
              </a:ext>
            </a:extLst>
          </p:cNvPr>
          <p:cNvSpPr>
            <a:spLocks noGrp="1"/>
          </p:cNvSpPr>
          <p:nvPr>
            <p:ph type="body" sz="quarter" idx="15"/>
          </p:nvPr>
        </p:nvSpPr>
        <p:spPr>
          <a:xfrm>
            <a:off x="4500350" y="1620000"/>
            <a:ext cx="3204000" cy="432000"/>
          </a:xfrm>
        </p:spPr>
        <p:txBody>
          <a:bodyPr anchor="b" anchorCtr="0"/>
          <a:lstStyle>
            <a:lvl1pPr marL="0" indent="0">
              <a:lnSpc>
                <a:spcPct val="90000"/>
              </a:lnSpc>
              <a:spcBef>
                <a:spcPts val="0"/>
              </a:spcBef>
              <a:buNone/>
              <a:defRPr sz="1400" b="1">
                <a:solidFill>
                  <a:schemeClr val="tx1"/>
                </a:solidFill>
              </a:defRPr>
            </a:lvl1pPr>
          </a:lstStyle>
          <a:p>
            <a:pPr lvl="0"/>
            <a:r>
              <a:rPr lang="en-US"/>
              <a:t>Click to edit Master text styles</a:t>
            </a:r>
          </a:p>
        </p:txBody>
      </p:sp>
      <p:sp>
        <p:nvSpPr>
          <p:cNvPr id="14" name="Text Placeholder 13">
            <a:extLst>
              <a:ext uri="{FF2B5EF4-FFF2-40B4-BE49-F238E27FC236}">
                <a16:creationId xmlns:a16="http://schemas.microsoft.com/office/drawing/2014/main" id="{71271E73-BA8C-4CFA-B5D5-E121D54A7DD4}"/>
              </a:ext>
            </a:extLst>
          </p:cNvPr>
          <p:cNvSpPr>
            <a:spLocks noGrp="1"/>
          </p:cNvSpPr>
          <p:nvPr>
            <p:ph type="body" sz="quarter" idx="16"/>
          </p:nvPr>
        </p:nvSpPr>
        <p:spPr>
          <a:xfrm>
            <a:off x="4500350" y="2124000"/>
            <a:ext cx="3204000" cy="1368000"/>
          </a:xfrm>
          <a:solidFill>
            <a:schemeClr val="accent4">
              <a:alpha val="40000"/>
            </a:schemeClr>
          </a:solidFill>
        </p:spPr>
        <p:txBody>
          <a:bodyPr lIns="72000" tIns="72000" rIns="72000" bIns="72000" anchor="ctr" anchorCtr="1"/>
          <a:lstStyle>
            <a:lvl1pPr marL="0" indent="0" algn="ctr">
              <a:spcBef>
                <a:spcPts val="0"/>
              </a:spcBef>
              <a:buNone/>
              <a:defRPr sz="1800"/>
            </a:lvl1pPr>
            <a:lvl2pPr>
              <a:defRPr sz="1600"/>
            </a:lvl2pPr>
            <a:lvl3pPr>
              <a:defRPr sz="1400"/>
            </a:lvl3pPr>
            <a:lvl4pPr>
              <a:defRPr sz="1400"/>
            </a:lvl4pPr>
            <a:lvl5pPr>
              <a:defRPr sz="1400"/>
            </a:lvl5pPr>
          </a:lstStyle>
          <a:p>
            <a:pPr lvl="0"/>
            <a:r>
              <a:rPr lang="en-US"/>
              <a:t>Click to edit Master text styles</a:t>
            </a:r>
          </a:p>
        </p:txBody>
      </p:sp>
      <p:sp>
        <p:nvSpPr>
          <p:cNvPr id="16" name="Text Placeholder 15">
            <a:extLst>
              <a:ext uri="{FF2B5EF4-FFF2-40B4-BE49-F238E27FC236}">
                <a16:creationId xmlns:a16="http://schemas.microsoft.com/office/drawing/2014/main" id="{A7280196-AC18-4E3E-A276-F09C122B2806}"/>
              </a:ext>
            </a:extLst>
          </p:cNvPr>
          <p:cNvSpPr>
            <a:spLocks noGrp="1"/>
          </p:cNvSpPr>
          <p:nvPr>
            <p:ph type="body" sz="quarter" idx="17"/>
          </p:nvPr>
        </p:nvSpPr>
        <p:spPr>
          <a:xfrm>
            <a:off x="8136588" y="1620000"/>
            <a:ext cx="3168000" cy="432000"/>
          </a:xfrm>
        </p:spPr>
        <p:txBody>
          <a:bodyPr anchor="b" anchorCtr="0"/>
          <a:lstStyle>
            <a:lvl1pPr marL="0" indent="0">
              <a:lnSpc>
                <a:spcPct val="90000"/>
              </a:lnSpc>
              <a:spcBef>
                <a:spcPts val="0"/>
              </a:spcBef>
              <a:buNone/>
              <a:defRPr sz="1400" b="1">
                <a:solidFill>
                  <a:schemeClr val="tx1"/>
                </a:solidFill>
              </a:defRPr>
            </a:lvl1pPr>
          </a:lstStyle>
          <a:p>
            <a:pPr lvl="0"/>
            <a:r>
              <a:rPr lang="en-US"/>
              <a:t>Click to edit Master text styles</a:t>
            </a:r>
          </a:p>
        </p:txBody>
      </p:sp>
      <p:sp>
        <p:nvSpPr>
          <p:cNvPr id="18" name="Picture Placeholder 17">
            <a:extLst>
              <a:ext uri="{FF2B5EF4-FFF2-40B4-BE49-F238E27FC236}">
                <a16:creationId xmlns:a16="http://schemas.microsoft.com/office/drawing/2014/main" id="{78D397D7-A1CA-46F7-8F1D-88A3E8852FAA}"/>
              </a:ext>
            </a:extLst>
          </p:cNvPr>
          <p:cNvSpPr>
            <a:spLocks noGrp="1" noChangeAspect="1"/>
          </p:cNvSpPr>
          <p:nvPr>
            <p:ph type="pic" sz="quarter" idx="18"/>
          </p:nvPr>
        </p:nvSpPr>
        <p:spPr>
          <a:xfrm>
            <a:off x="8136588" y="2124000"/>
            <a:ext cx="3168000" cy="1368000"/>
          </a:xfrm>
          <a:solidFill>
            <a:schemeClr val="bg1">
              <a:lumMod val="95000"/>
            </a:schemeClr>
          </a:solidFill>
        </p:spPr>
        <p:txBody>
          <a:bodyPr tIns="108000" anchor="t" anchorCtr="1"/>
          <a:lstStyle>
            <a:lvl1pPr marL="0" indent="0" algn="ctr">
              <a:spcBef>
                <a:spcPts val="0"/>
              </a:spcBef>
              <a:buNone/>
              <a:defRPr sz="1600" i="1"/>
            </a:lvl1pPr>
          </a:lstStyle>
          <a:p>
            <a:endParaRPr lang="en-US"/>
          </a:p>
        </p:txBody>
      </p:sp>
      <p:sp>
        <p:nvSpPr>
          <p:cNvPr id="25" name="Text Placeholder 24">
            <a:extLst>
              <a:ext uri="{FF2B5EF4-FFF2-40B4-BE49-F238E27FC236}">
                <a16:creationId xmlns:a16="http://schemas.microsoft.com/office/drawing/2014/main" id="{8736D471-6399-4431-9FFD-AB16FD53F7A8}"/>
              </a:ext>
            </a:extLst>
          </p:cNvPr>
          <p:cNvSpPr>
            <a:spLocks noGrp="1"/>
          </p:cNvSpPr>
          <p:nvPr>
            <p:ph type="body" sz="quarter" idx="19"/>
          </p:nvPr>
        </p:nvSpPr>
        <p:spPr>
          <a:xfrm>
            <a:off x="900113" y="3564000"/>
            <a:ext cx="3168000" cy="396000"/>
          </a:xfrm>
        </p:spPr>
        <p:txBody>
          <a:bodyPr anchor="b" anchorCtr="0"/>
          <a:lstStyle>
            <a:lvl1pPr marL="0" indent="0">
              <a:lnSpc>
                <a:spcPct val="90000"/>
              </a:lnSpc>
              <a:spcBef>
                <a:spcPts val="0"/>
              </a:spcBef>
              <a:buNone/>
              <a:defRPr sz="1400" b="1">
                <a:solidFill>
                  <a:schemeClr val="tx1"/>
                </a:solidFill>
              </a:defRPr>
            </a:lvl1pPr>
          </a:lstStyle>
          <a:p>
            <a:pPr lvl="0"/>
            <a:r>
              <a:rPr lang="en-US"/>
              <a:t>Click to edit Master text styles</a:t>
            </a:r>
          </a:p>
        </p:txBody>
      </p:sp>
      <p:sp>
        <p:nvSpPr>
          <p:cNvPr id="27" name="Picture Placeholder 26">
            <a:extLst>
              <a:ext uri="{FF2B5EF4-FFF2-40B4-BE49-F238E27FC236}">
                <a16:creationId xmlns:a16="http://schemas.microsoft.com/office/drawing/2014/main" id="{3BE00181-2C5B-4690-8688-909B085F9812}"/>
              </a:ext>
            </a:extLst>
          </p:cNvPr>
          <p:cNvSpPr>
            <a:spLocks noGrp="1" noChangeAspect="1"/>
          </p:cNvSpPr>
          <p:nvPr>
            <p:ph type="pic" sz="quarter" idx="20"/>
          </p:nvPr>
        </p:nvSpPr>
        <p:spPr>
          <a:xfrm>
            <a:off x="900112" y="4032000"/>
            <a:ext cx="3168000" cy="1368000"/>
          </a:xfrm>
          <a:solidFill>
            <a:schemeClr val="bg1">
              <a:lumMod val="95000"/>
            </a:schemeClr>
          </a:solidFill>
        </p:spPr>
        <p:txBody>
          <a:bodyPr tIns="108000" anchor="t" anchorCtr="1"/>
          <a:lstStyle>
            <a:lvl1pPr marL="0" indent="0" algn="ctr">
              <a:lnSpc>
                <a:spcPct val="100000"/>
              </a:lnSpc>
              <a:spcBef>
                <a:spcPts val="0"/>
              </a:spcBef>
              <a:buNone/>
              <a:defRPr sz="1600" i="1"/>
            </a:lvl1pPr>
          </a:lstStyle>
          <a:p>
            <a:endParaRPr lang="en-US"/>
          </a:p>
        </p:txBody>
      </p:sp>
      <p:sp>
        <p:nvSpPr>
          <p:cNvPr id="29" name="Text Placeholder 28">
            <a:extLst>
              <a:ext uri="{FF2B5EF4-FFF2-40B4-BE49-F238E27FC236}">
                <a16:creationId xmlns:a16="http://schemas.microsoft.com/office/drawing/2014/main" id="{EA7E033A-5467-45BE-9E37-AC55DD1CE0D8}"/>
              </a:ext>
            </a:extLst>
          </p:cNvPr>
          <p:cNvSpPr>
            <a:spLocks noGrp="1"/>
          </p:cNvSpPr>
          <p:nvPr>
            <p:ph type="body" sz="quarter" idx="21"/>
          </p:nvPr>
        </p:nvSpPr>
        <p:spPr>
          <a:xfrm>
            <a:off x="4500350" y="3564000"/>
            <a:ext cx="3204000" cy="396000"/>
          </a:xfrm>
        </p:spPr>
        <p:txBody>
          <a:bodyPr anchor="b" anchorCtr="0"/>
          <a:lstStyle>
            <a:lvl1pPr marL="0" indent="0">
              <a:lnSpc>
                <a:spcPct val="90000"/>
              </a:lnSpc>
              <a:spcBef>
                <a:spcPts val="0"/>
              </a:spcBef>
              <a:buNone/>
              <a:defRPr sz="1400" b="1">
                <a:solidFill>
                  <a:schemeClr val="tx1"/>
                </a:solidFill>
              </a:defRPr>
            </a:lvl1pPr>
          </a:lstStyle>
          <a:p>
            <a:pPr lvl="0"/>
            <a:r>
              <a:rPr lang="en-US"/>
              <a:t>Click to edit Master text styles</a:t>
            </a:r>
          </a:p>
        </p:txBody>
      </p:sp>
      <p:sp>
        <p:nvSpPr>
          <p:cNvPr id="31" name="Text Placeholder 30">
            <a:extLst>
              <a:ext uri="{FF2B5EF4-FFF2-40B4-BE49-F238E27FC236}">
                <a16:creationId xmlns:a16="http://schemas.microsoft.com/office/drawing/2014/main" id="{D130C250-B8D0-4F12-B0D2-623CD543A38A}"/>
              </a:ext>
            </a:extLst>
          </p:cNvPr>
          <p:cNvSpPr>
            <a:spLocks noGrp="1"/>
          </p:cNvSpPr>
          <p:nvPr>
            <p:ph type="body" sz="quarter" idx="22"/>
          </p:nvPr>
        </p:nvSpPr>
        <p:spPr>
          <a:xfrm>
            <a:off x="4500000" y="4032000"/>
            <a:ext cx="3204000" cy="1368000"/>
          </a:xfrm>
          <a:solidFill>
            <a:schemeClr val="accent6">
              <a:alpha val="50000"/>
            </a:schemeClr>
          </a:solidFill>
        </p:spPr>
        <p:txBody>
          <a:bodyPr lIns="72000" tIns="72000" rIns="72000" bIns="72000" anchor="ctr" anchorCtr="1"/>
          <a:lstStyle>
            <a:lvl1pPr marL="0" indent="0" algn="ctr">
              <a:spcBef>
                <a:spcPts val="0"/>
              </a:spcBef>
              <a:buNone/>
              <a:defRPr sz="2800" b="1"/>
            </a:lvl1pPr>
          </a:lstStyle>
          <a:p>
            <a:pPr lvl="0"/>
            <a:r>
              <a:rPr lang="en-US"/>
              <a:t>Click to edit Master text styles</a:t>
            </a:r>
          </a:p>
        </p:txBody>
      </p:sp>
      <p:sp>
        <p:nvSpPr>
          <p:cNvPr id="33" name="Text Placeholder 32">
            <a:extLst>
              <a:ext uri="{FF2B5EF4-FFF2-40B4-BE49-F238E27FC236}">
                <a16:creationId xmlns:a16="http://schemas.microsoft.com/office/drawing/2014/main" id="{534DD0FB-4CA1-44D9-87CC-E22EA624CCA6}"/>
              </a:ext>
            </a:extLst>
          </p:cNvPr>
          <p:cNvSpPr>
            <a:spLocks noGrp="1"/>
          </p:cNvSpPr>
          <p:nvPr>
            <p:ph type="body" sz="quarter" idx="23"/>
          </p:nvPr>
        </p:nvSpPr>
        <p:spPr>
          <a:xfrm>
            <a:off x="8136000" y="3564000"/>
            <a:ext cx="3168000" cy="396000"/>
          </a:xfrm>
        </p:spPr>
        <p:txBody>
          <a:bodyPr anchor="b" anchorCtr="0"/>
          <a:lstStyle>
            <a:lvl1pPr marL="0" indent="0">
              <a:lnSpc>
                <a:spcPct val="90000"/>
              </a:lnSpc>
              <a:spcBef>
                <a:spcPts val="0"/>
              </a:spcBef>
              <a:buNone/>
              <a:defRPr sz="1400" b="1">
                <a:solidFill>
                  <a:schemeClr val="tx1"/>
                </a:solidFill>
              </a:defRPr>
            </a:lvl1pPr>
          </a:lstStyle>
          <a:p>
            <a:pPr lvl="0"/>
            <a:r>
              <a:rPr lang="en-US"/>
              <a:t>Click to edit Master text styles</a:t>
            </a:r>
          </a:p>
        </p:txBody>
      </p:sp>
      <p:sp>
        <p:nvSpPr>
          <p:cNvPr id="35" name="Text Placeholder 34">
            <a:extLst>
              <a:ext uri="{FF2B5EF4-FFF2-40B4-BE49-F238E27FC236}">
                <a16:creationId xmlns:a16="http://schemas.microsoft.com/office/drawing/2014/main" id="{415F7ED1-E42D-4C5F-BF93-2A0B9DAD244B}"/>
              </a:ext>
            </a:extLst>
          </p:cNvPr>
          <p:cNvSpPr>
            <a:spLocks noGrp="1"/>
          </p:cNvSpPr>
          <p:nvPr>
            <p:ph type="body" sz="quarter" idx="24"/>
          </p:nvPr>
        </p:nvSpPr>
        <p:spPr>
          <a:xfrm>
            <a:off x="8136000" y="4032000"/>
            <a:ext cx="3168000" cy="1368000"/>
          </a:xfrm>
          <a:solidFill>
            <a:schemeClr val="accent4"/>
          </a:solidFill>
        </p:spPr>
        <p:txBody>
          <a:bodyPr lIns="72000" tIns="72000" rIns="72000" bIns="72000" anchor="ctr" anchorCtr="1"/>
          <a:lstStyle>
            <a:lvl1pPr marL="0" indent="0" algn="ctr">
              <a:spcBef>
                <a:spcPts val="0"/>
              </a:spcBef>
              <a:buNone/>
              <a:defRPr sz="2800" b="1"/>
            </a:lvl1pPr>
          </a:lstStyle>
          <a:p>
            <a:pPr lvl="0"/>
            <a:r>
              <a:rPr lang="en-US"/>
              <a:t>Click to edit Master text styles</a:t>
            </a:r>
          </a:p>
        </p:txBody>
      </p:sp>
      <p:sp>
        <p:nvSpPr>
          <p:cNvPr id="39" name="Text Placeholder 38">
            <a:extLst>
              <a:ext uri="{FF2B5EF4-FFF2-40B4-BE49-F238E27FC236}">
                <a16:creationId xmlns:a16="http://schemas.microsoft.com/office/drawing/2014/main" id="{FBBEC7FC-2D65-4506-A9B0-1593F0276E12}"/>
              </a:ext>
            </a:extLst>
          </p:cNvPr>
          <p:cNvSpPr>
            <a:spLocks noGrp="1"/>
          </p:cNvSpPr>
          <p:nvPr>
            <p:ph type="body" sz="quarter" idx="25"/>
          </p:nvPr>
        </p:nvSpPr>
        <p:spPr>
          <a:xfrm>
            <a:off x="900113" y="5616000"/>
            <a:ext cx="10404475" cy="396000"/>
          </a:xfrm>
          <a:gradFill>
            <a:gsLst>
              <a:gs pos="0">
                <a:srgbClr val="0800B9"/>
              </a:gs>
              <a:gs pos="100000">
                <a:srgbClr val="009EE3"/>
              </a:gs>
            </a:gsLst>
            <a:lin ang="0" scaled="0"/>
          </a:gradFill>
        </p:spPr>
        <p:txBody>
          <a:bodyPr anchor="ctr" anchorCtr="1"/>
          <a:lstStyle>
            <a:lvl1pPr marL="0" indent="0">
              <a:spcBef>
                <a:spcPts val="0"/>
              </a:spcBef>
              <a:buNone/>
              <a:defRPr b="1">
                <a:solidFill>
                  <a:schemeClr val="bg1"/>
                </a:solidFill>
              </a:defRPr>
            </a:lvl1pPr>
          </a:lstStyle>
          <a:p>
            <a:pPr lvl="0"/>
            <a:r>
              <a:rPr lang="en-US"/>
              <a:t>Click to edit Master text styles</a:t>
            </a:r>
          </a:p>
        </p:txBody>
      </p:sp>
      <p:sp>
        <p:nvSpPr>
          <p:cNvPr id="44" name="Text Placeholder 43">
            <a:extLst>
              <a:ext uri="{FF2B5EF4-FFF2-40B4-BE49-F238E27FC236}">
                <a16:creationId xmlns:a16="http://schemas.microsoft.com/office/drawing/2014/main" id="{64F82075-1A10-4933-AD2D-DDC20F2058E7}"/>
              </a:ext>
            </a:extLst>
          </p:cNvPr>
          <p:cNvSpPr>
            <a:spLocks noGrp="1"/>
          </p:cNvSpPr>
          <p:nvPr>
            <p:ph type="body" sz="quarter" idx="26"/>
          </p:nvPr>
        </p:nvSpPr>
        <p:spPr>
          <a:xfrm>
            <a:off x="900113" y="6120000"/>
            <a:ext cx="10404475" cy="324000"/>
          </a:xfrm>
        </p:spPr>
        <p:txBody>
          <a:bodyPr anchor="t" anchorCtr="1"/>
          <a:lstStyle>
            <a:lvl1pPr marL="0" indent="0" algn="ctr">
              <a:spcBef>
                <a:spcPts val="0"/>
              </a:spcBef>
              <a:buNone/>
              <a:defRPr sz="1800" b="1">
                <a:solidFill>
                  <a:schemeClr val="accent1"/>
                </a:solidFill>
              </a:defRPr>
            </a:lvl1pPr>
          </a:lstStyle>
          <a:p>
            <a:pPr lvl="0"/>
            <a:r>
              <a:rPr lang="en-US"/>
              <a:t>Click to edit Master text styles</a:t>
            </a:r>
          </a:p>
        </p:txBody>
      </p:sp>
      <p:sp>
        <p:nvSpPr>
          <p:cNvPr id="3" name="Date Placeholder 2">
            <a:extLst>
              <a:ext uri="{FF2B5EF4-FFF2-40B4-BE49-F238E27FC236}">
                <a16:creationId xmlns:a16="http://schemas.microsoft.com/office/drawing/2014/main" id="{88D596CE-2791-4BA6-A151-9983C290BF5C}"/>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693391F1-A373-4B68-9269-39BAF5E5D1F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57131C0-319B-440B-96EA-FA284F3A7BF3}"/>
              </a:ext>
            </a:extLst>
          </p:cNvPr>
          <p:cNvSpPr>
            <a:spLocks noGrp="1"/>
          </p:cNvSpPr>
          <p:nvPr>
            <p:ph type="sldNum" sz="quarter" idx="12"/>
          </p:nvPr>
        </p:nvSpPr>
        <p:spPr/>
        <p:txBody>
          <a:bodyPr/>
          <a:lstStyle/>
          <a:p>
            <a:fld id="{F7F49880-4FBE-4252-ADD0-F5158B178B39}" type="slidenum">
              <a:rPr lang="en-US" smtClean="0"/>
              <a:t>‹N°›</a:t>
            </a:fld>
            <a:endParaRPr lang="en-US"/>
          </a:p>
        </p:txBody>
      </p:sp>
    </p:spTree>
    <p:extLst>
      <p:ext uri="{BB962C8B-B14F-4D97-AF65-F5344CB8AC3E}">
        <p14:creationId xmlns:p14="http://schemas.microsoft.com/office/powerpoint/2010/main" val="113424857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Picture, Caption">
    <p:spTree>
      <p:nvGrpSpPr>
        <p:cNvPr id="1" name=""/>
        <p:cNvGrpSpPr/>
        <p:nvPr/>
      </p:nvGrpSpPr>
      <p:grpSpPr>
        <a:xfrm>
          <a:off x="0" y="0"/>
          <a:ext cx="0" cy="0"/>
          <a:chOff x="0" y="0"/>
          <a:chExt cx="0" cy="0"/>
        </a:xfrm>
      </p:grpSpPr>
      <p:sp>
        <p:nvSpPr>
          <p:cNvPr id="8" name="Picture Placeholder 7"/>
          <p:cNvSpPr>
            <a:spLocks noGrp="1" noChangeAspect="1"/>
          </p:cNvSpPr>
          <p:nvPr>
            <p:ph type="pic" sz="quarter" idx="13"/>
          </p:nvPr>
        </p:nvSpPr>
        <p:spPr>
          <a:xfrm>
            <a:off x="900000" y="1080000"/>
            <a:ext cx="10872000" cy="3816000"/>
          </a:xfrm>
          <a:solidFill>
            <a:schemeClr val="bg1">
              <a:lumMod val="95000"/>
            </a:schemeClr>
          </a:solidFill>
        </p:spPr>
        <p:txBody>
          <a:bodyPr tIns="108000" anchor="t" anchorCtr="1"/>
          <a:lstStyle>
            <a:lvl1pPr marL="0" indent="0">
              <a:spcBef>
                <a:spcPts val="0"/>
              </a:spcBef>
              <a:buNone/>
              <a:defRPr sz="1800" i="1"/>
            </a:lvl1pPr>
          </a:lstStyle>
          <a:p>
            <a:r>
              <a:rPr lang="en-US"/>
              <a:t>Click icon to add picture</a:t>
            </a:r>
          </a:p>
        </p:txBody>
      </p:sp>
      <p:sp>
        <p:nvSpPr>
          <p:cNvPr id="2" name="Title 1"/>
          <p:cNvSpPr>
            <a:spLocks noGrp="1"/>
          </p:cNvSpPr>
          <p:nvPr>
            <p:ph type="title"/>
          </p:nvPr>
        </p:nvSpPr>
        <p:spPr>
          <a:xfrm>
            <a:off x="900000" y="5076000"/>
            <a:ext cx="10872000" cy="1260000"/>
          </a:xfrm>
        </p:spPr>
        <p:txBody>
          <a:bodyPr anchor="ctr" anchorCtr="1"/>
          <a:lstStyle>
            <a:lvl1pPr algn="ctr">
              <a:lnSpc>
                <a:spcPct val="100000"/>
              </a:lnSpc>
              <a:defRPr sz="2800" b="0" cap="none" baseline="0">
                <a:solidFill>
                  <a:srgbClr val="0800B9"/>
                </a:solidFill>
              </a:defRPr>
            </a:lvl1pPr>
          </a:lstStyle>
          <a:p>
            <a:r>
              <a:rPr lang="en-US"/>
              <a:t>Click to edit Master title style</a:t>
            </a:r>
          </a:p>
        </p:txBody>
      </p:sp>
      <p:sp>
        <p:nvSpPr>
          <p:cNvPr id="3" name="Date Placeholder 2"/>
          <p:cNvSpPr>
            <a:spLocks noGrp="1"/>
          </p:cNvSpPr>
          <p:nvPr>
            <p:ph type="dt" sz="half" idx="10"/>
          </p:nvPr>
        </p:nvSpPr>
        <p:spPr/>
        <p:txBody>
          <a:bodyPr/>
          <a:lstStyle/>
          <a:p>
            <a:endParaRPr lang="en-US"/>
          </a:p>
        </p:txBody>
      </p:sp>
      <p:sp>
        <p:nvSpPr>
          <p:cNvPr id="7" name="Footer Placeholder 6">
            <a:extLst>
              <a:ext uri="{FF2B5EF4-FFF2-40B4-BE49-F238E27FC236}">
                <a16:creationId xmlns:a16="http://schemas.microsoft.com/office/drawing/2014/main" id="{88755322-8220-4EBC-8460-F8A40549101D}"/>
              </a:ext>
            </a:extLst>
          </p:cNvPr>
          <p:cNvSpPr>
            <a:spLocks noGrp="1"/>
          </p:cNvSpPr>
          <p:nvPr>
            <p:ph type="ftr" sz="quarter" idx="14"/>
          </p:nvPr>
        </p:nvSpPr>
        <p:spPr/>
        <p:txBody>
          <a:bodyPr/>
          <a:lstStyle/>
          <a:p>
            <a:endParaRPr lang="en-US"/>
          </a:p>
        </p:txBody>
      </p:sp>
      <p:sp>
        <p:nvSpPr>
          <p:cNvPr id="5" name="Slide Number Placeholder 4"/>
          <p:cNvSpPr>
            <a:spLocks noGrp="1"/>
          </p:cNvSpPr>
          <p:nvPr>
            <p:ph type="sldNum" sz="quarter" idx="12"/>
          </p:nvPr>
        </p:nvSpPr>
        <p:spPr/>
        <p:txBody>
          <a:bodyPr/>
          <a:lstStyle/>
          <a:p>
            <a:fld id="{F7F49880-4FBE-4252-ADD0-F5158B178B39}" type="slidenum">
              <a:rPr lang="en-US" smtClean="0"/>
              <a:t>‹N°›</a:t>
            </a:fld>
            <a:endParaRPr lang="en-US"/>
          </a:p>
        </p:txBody>
      </p:sp>
    </p:spTree>
    <p:extLst>
      <p:ext uri="{BB962C8B-B14F-4D97-AF65-F5344CB8AC3E}">
        <p14:creationId xmlns:p14="http://schemas.microsoft.com/office/powerpoint/2010/main" val="233276178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Picture with Tag">
    <p:spTree>
      <p:nvGrpSpPr>
        <p:cNvPr id="1" name=""/>
        <p:cNvGrpSpPr/>
        <p:nvPr/>
      </p:nvGrpSpPr>
      <p:grpSpPr>
        <a:xfrm>
          <a:off x="0" y="0"/>
          <a:ext cx="0" cy="0"/>
          <a:chOff x="0" y="0"/>
          <a:chExt cx="0" cy="0"/>
        </a:xfrm>
      </p:grpSpPr>
      <p:sp>
        <p:nvSpPr>
          <p:cNvPr id="10" name="Picture Placeholder 2"/>
          <p:cNvSpPr>
            <a:spLocks noGrp="1" noChangeAspect="1"/>
          </p:cNvSpPr>
          <p:nvPr>
            <p:ph type="pic" sz="quarter" idx="14"/>
          </p:nvPr>
        </p:nvSpPr>
        <p:spPr>
          <a:xfrm>
            <a:off x="442800" y="0"/>
            <a:ext cx="11749200" cy="6858000"/>
          </a:xfrm>
          <a:prstGeom prst="rect">
            <a:avLst/>
          </a:prstGeom>
          <a:solidFill>
            <a:schemeClr val="bg1">
              <a:lumMod val="95000"/>
            </a:schemeClr>
          </a:solidFill>
        </p:spPr>
        <p:txBody>
          <a:bodyPr tIns="108000" bIns="0" anchor="t" anchorCtr="1"/>
          <a:lstStyle>
            <a:lvl1pPr marL="0" indent="0" algn="ctr">
              <a:buNone/>
              <a:defRPr sz="1800" i="1"/>
            </a:lvl1pPr>
          </a:lstStyle>
          <a:p>
            <a:r>
              <a:rPr lang="en-US"/>
              <a:t>Click icon to add picture</a:t>
            </a:r>
          </a:p>
        </p:txBody>
      </p:sp>
      <p:sp>
        <p:nvSpPr>
          <p:cNvPr id="2" name="Title 3"/>
          <p:cNvSpPr>
            <a:spLocks noGrp="1"/>
          </p:cNvSpPr>
          <p:nvPr>
            <p:ph type="title"/>
          </p:nvPr>
        </p:nvSpPr>
        <p:spPr/>
        <p:txBody>
          <a:bodyPr/>
          <a:lstStyle>
            <a:lvl1pPr>
              <a:defRPr/>
            </a:lvl1pPr>
          </a:lstStyle>
          <a:p>
            <a:r>
              <a:rPr lang="en-US"/>
              <a:t>Click to edit Master title style</a:t>
            </a:r>
          </a:p>
        </p:txBody>
      </p:sp>
      <p:sp>
        <p:nvSpPr>
          <p:cNvPr id="5" name="Text Placeholder 5"/>
          <p:cNvSpPr>
            <a:spLocks noGrp="1"/>
          </p:cNvSpPr>
          <p:nvPr>
            <p:ph type="body" sz="quarter" idx="13"/>
          </p:nvPr>
        </p:nvSpPr>
        <p:spPr bwMode="gray">
          <a:xfrm>
            <a:off x="6551613" y="4320000"/>
            <a:ext cx="5640387" cy="1512000"/>
          </a:xfrm>
          <a:gradFill>
            <a:gsLst>
              <a:gs pos="0">
                <a:schemeClr val="accent1"/>
              </a:gs>
              <a:gs pos="100000">
                <a:srgbClr val="009EE3"/>
              </a:gs>
            </a:gsLst>
            <a:lin ang="0" scaled="1"/>
          </a:gradFill>
        </p:spPr>
        <p:txBody>
          <a:bodyPr lIns="252000" tIns="72000" rIns="432000" bIns="72000" anchor="ctr" anchorCtr="0"/>
          <a:lstStyle>
            <a:lvl1pPr marL="0" indent="0" algn="l">
              <a:spcBef>
                <a:spcPts val="0"/>
              </a:spcBef>
              <a:buNone/>
              <a:defRPr sz="2400" b="1">
                <a:solidFill>
                  <a:schemeClr val="bg1"/>
                </a:solidFill>
              </a:defRPr>
            </a:lvl1pPr>
          </a:lstStyle>
          <a:p>
            <a:pPr lvl="0"/>
            <a:r>
              <a:rPr lang="en-US"/>
              <a:t>Click to edit Master text styles</a:t>
            </a:r>
          </a:p>
        </p:txBody>
      </p:sp>
      <p:sp>
        <p:nvSpPr>
          <p:cNvPr id="11" name="Text Placeholder 10">
            <a:extLst>
              <a:ext uri="{FF2B5EF4-FFF2-40B4-BE49-F238E27FC236}">
                <a16:creationId xmlns:a16="http://schemas.microsoft.com/office/drawing/2014/main" id="{4AB7DD2D-8887-484D-A7BC-F63D5A8D4CA7}"/>
              </a:ext>
            </a:extLst>
          </p:cNvPr>
          <p:cNvSpPr>
            <a:spLocks noGrp="1" noChangeAspect="1"/>
          </p:cNvSpPr>
          <p:nvPr>
            <p:ph type="body" sz="quarter" idx="15" hasCustomPrompt="1"/>
          </p:nvPr>
        </p:nvSpPr>
        <p:spPr bwMode="gray">
          <a:xfrm>
            <a:off x="10260000" y="414000"/>
            <a:ext cx="1533600" cy="277200"/>
          </a:xfrm>
          <a:blipFill>
            <a:blip r:embed="rId2"/>
            <a:stretch>
              <a:fillRect/>
            </a:stretch>
          </a:blipFill>
        </p:spPr>
        <p:txBody>
          <a:bodyPr anchor="ctr" anchorCtr="1"/>
          <a:lstStyle>
            <a:lvl1pPr marL="0" indent="0" algn="ctr">
              <a:spcBef>
                <a:spcPts val="0"/>
              </a:spcBef>
              <a:buNone/>
              <a:defRPr sz="1000"/>
            </a:lvl1pPr>
          </a:lstStyle>
          <a:p>
            <a:pPr lvl="0"/>
            <a:r>
              <a:rPr lang="en-US"/>
              <a:t>Type a space to fixate logo</a:t>
            </a:r>
          </a:p>
        </p:txBody>
      </p:sp>
      <p:sp>
        <p:nvSpPr>
          <p:cNvPr id="7" name="Date Placeholder 6"/>
          <p:cNvSpPr>
            <a:spLocks noGrp="1"/>
          </p:cNvSpPr>
          <p:nvPr>
            <p:ph type="dt" sz="half" idx="10"/>
          </p:nvPr>
        </p:nvSpPr>
        <p:spPr/>
        <p:txBody>
          <a:bodyPr/>
          <a:lstStyle>
            <a:lvl1pPr>
              <a:defRPr>
                <a:solidFill>
                  <a:schemeClr val="accent5"/>
                </a:solidFill>
              </a:defRPr>
            </a:lvl1pPr>
          </a:lstStyle>
          <a:p>
            <a:endParaRPr lang="en-US"/>
          </a:p>
        </p:txBody>
      </p:sp>
      <p:sp>
        <p:nvSpPr>
          <p:cNvPr id="12" name="Footer Placeholder 11">
            <a:extLst>
              <a:ext uri="{FF2B5EF4-FFF2-40B4-BE49-F238E27FC236}">
                <a16:creationId xmlns:a16="http://schemas.microsoft.com/office/drawing/2014/main" id="{443BD702-6F10-4D20-8C3B-7B7B7F5BA6FA}"/>
              </a:ext>
            </a:extLst>
          </p:cNvPr>
          <p:cNvSpPr>
            <a:spLocks noGrp="1"/>
          </p:cNvSpPr>
          <p:nvPr>
            <p:ph type="ftr" sz="quarter" idx="16"/>
          </p:nvPr>
        </p:nvSpPr>
        <p:spPr/>
        <p:txBody>
          <a:bodyPr/>
          <a:lstStyle/>
          <a:p>
            <a:endParaRPr lang="en-US"/>
          </a:p>
        </p:txBody>
      </p:sp>
      <p:sp>
        <p:nvSpPr>
          <p:cNvPr id="9" name="Slide Number Placeholder 7"/>
          <p:cNvSpPr>
            <a:spLocks noGrp="1"/>
          </p:cNvSpPr>
          <p:nvPr>
            <p:ph type="sldNum" sz="quarter" idx="12"/>
          </p:nvPr>
        </p:nvSpPr>
        <p:spPr/>
        <p:txBody>
          <a:bodyPr/>
          <a:lstStyle>
            <a:lvl1pPr>
              <a:defRPr>
                <a:solidFill>
                  <a:schemeClr val="accent1"/>
                </a:solidFill>
              </a:defRPr>
            </a:lvl1pPr>
          </a:lstStyle>
          <a:p>
            <a:fld id="{F7F49880-4FBE-4252-ADD0-F5158B178B39}" type="slidenum">
              <a:rPr lang="en-US" smtClean="0"/>
              <a:t>‹N°›</a:t>
            </a:fld>
            <a:endParaRPr lang="en-US"/>
          </a:p>
        </p:txBody>
      </p:sp>
    </p:spTree>
    <p:extLst>
      <p:ext uri="{BB962C8B-B14F-4D97-AF65-F5344CB8AC3E}">
        <p14:creationId xmlns:p14="http://schemas.microsoft.com/office/powerpoint/2010/main" val="856555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World map">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DD7BDE72-DD2B-478A-B834-BC43A9C66265}"/>
              </a:ext>
            </a:extLst>
          </p:cNvPr>
          <p:cNvGrpSpPr/>
          <p:nvPr userDrawn="1"/>
        </p:nvGrpSpPr>
        <p:grpSpPr>
          <a:xfrm>
            <a:off x="0" y="0"/>
            <a:ext cx="442800" cy="6858000"/>
            <a:chOff x="0" y="0"/>
            <a:chExt cx="442800" cy="6858000"/>
          </a:xfrm>
        </p:grpSpPr>
        <p:sp>
          <p:nvSpPr>
            <p:cNvPr id="10" name="Rectangle 9">
              <a:extLst>
                <a:ext uri="{FF2B5EF4-FFF2-40B4-BE49-F238E27FC236}">
                  <a16:creationId xmlns:a16="http://schemas.microsoft.com/office/drawing/2014/main" id="{163FB6DE-4F73-4D07-9C91-6A26F26974BF}"/>
                </a:ext>
              </a:extLst>
            </p:cNvPr>
            <p:cNvSpPr/>
            <p:nvPr/>
          </p:nvSpPr>
          <p:spPr bwMode="gray">
            <a:xfrm>
              <a:off x="0" y="0"/>
              <a:ext cx="442800" cy="6858000"/>
            </a:xfrm>
            <a:prstGeom prst="rect">
              <a:avLst/>
            </a:prstGeom>
            <a:solidFill>
              <a:schemeClr val="accent4"/>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pic>
          <p:nvPicPr>
            <p:cNvPr id="12" name="Picture 11">
              <a:extLst>
                <a:ext uri="{FF2B5EF4-FFF2-40B4-BE49-F238E27FC236}">
                  <a16:creationId xmlns:a16="http://schemas.microsoft.com/office/drawing/2014/main" id="{8484B0AD-E313-4453-AE36-8FDD1838584C}"/>
                </a:ext>
              </a:extLst>
            </p:cNvPr>
            <p:cNvPicPr>
              <a:picLocks noChangeAspect="1"/>
            </p:cNvPicPr>
            <p:nvPr userDrawn="1"/>
          </p:nvPicPr>
          <p:blipFill>
            <a:blip r:embed="rId2"/>
            <a:stretch>
              <a:fillRect/>
            </a:stretch>
          </p:blipFill>
          <p:spPr bwMode="gray">
            <a:xfrm>
              <a:off x="63000" y="136800"/>
              <a:ext cx="316800" cy="316800"/>
            </a:xfrm>
            <a:prstGeom prst="rect">
              <a:avLst/>
            </a:prstGeom>
          </p:spPr>
        </p:pic>
      </p:grpSp>
      <p:pic>
        <p:nvPicPr>
          <p:cNvPr id="11" name="Picture 3" descr="NewWorldmap-JV-Pure.jpg">
            <a:extLst>
              <a:ext uri="{FF2B5EF4-FFF2-40B4-BE49-F238E27FC236}">
                <a16:creationId xmlns:a16="http://schemas.microsoft.com/office/drawing/2014/main" id="{9E222541-984B-421A-BA60-411FCE7BEDCA}"/>
              </a:ext>
            </a:extLst>
          </p:cNvPr>
          <p:cNvPicPr>
            <a:picLocks noChangeAspect="1"/>
          </p:cNvPicPr>
          <p:nvPr/>
        </p:nvPicPr>
        <p:blipFill rotWithShape="1">
          <a:blip r:embed="rId3">
            <a:extLst>
              <a:ext uri="{28A0092B-C50C-407E-A947-70E740481C1C}">
                <a14:useLocalDpi xmlns:a14="http://schemas.microsoft.com/office/drawing/2010/main" val="0"/>
              </a:ext>
            </a:extLst>
          </a:blip>
          <a:srcRect l="4441" r="4441" b="1364"/>
          <a:stretch/>
        </p:blipFill>
        <p:spPr>
          <a:xfrm>
            <a:off x="720000" y="1368000"/>
            <a:ext cx="11066400" cy="5364000"/>
          </a:xfrm>
          <a:prstGeom prst="rect">
            <a:avLst/>
          </a:prstGeom>
        </p:spPr>
      </p:pic>
      <p:sp>
        <p:nvSpPr>
          <p:cNvPr id="2" name="Title 1"/>
          <p:cNvSpPr>
            <a:spLocks noGrp="1"/>
          </p:cNvSpPr>
          <p:nvPr>
            <p:ph type="title"/>
          </p:nvPr>
        </p:nvSpPr>
        <p:spPr>
          <a:xfrm>
            <a:off x="900000" y="648000"/>
            <a:ext cx="10872000" cy="900000"/>
          </a:xfrm>
        </p:spPr>
        <p:txBody>
          <a:bodyPr/>
          <a:lstStyle>
            <a:lvl1pPr>
              <a:defRPr/>
            </a:lvl1pPr>
          </a:lstStyle>
          <a:p>
            <a:r>
              <a:rPr lang="en-US"/>
              <a:t>Click to edit Master title style</a:t>
            </a:r>
          </a:p>
        </p:txBody>
      </p:sp>
      <p:sp>
        <p:nvSpPr>
          <p:cNvPr id="7" name="Date Placeholder 5"/>
          <p:cNvSpPr>
            <a:spLocks noGrp="1"/>
          </p:cNvSpPr>
          <p:nvPr>
            <p:ph type="dt" sz="half" idx="10"/>
          </p:nvPr>
        </p:nvSpPr>
        <p:spPr/>
        <p:txBody>
          <a:bodyPr/>
          <a:lstStyle>
            <a:lvl1pPr>
              <a:defRPr>
                <a:solidFill>
                  <a:schemeClr val="accent5"/>
                </a:solidFill>
              </a:defRPr>
            </a:lvl1pPr>
          </a:lstStyle>
          <a:p>
            <a:endParaRPr lang="en-US"/>
          </a:p>
        </p:txBody>
      </p:sp>
      <p:sp>
        <p:nvSpPr>
          <p:cNvPr id="4" name="Footer Placeholder 3">
            <a:extLst>
              <a:ext uri="{FF2B5EF4-FFF2-40B4-BE49-F238E27FC236}">
                <a16:creationId xmlns:a16="http://schemas.microsoft.com/office/drawing/2014/main" id="{994F8FB3-B670-4B94-B75B-4281BE457D1C}"/>
              </a:ext>
            </a:extLst>
          </p:cNvPr>
          <p:cNvSpPr>
            <a:spLocks noGrp="1"/>
          </p:cNvSpPr>
          <p:nvPr>
            <p:ph type="ftr" sz="quarter" idx="13"/>
          </p:nvPr>
        </p:nvSpPr>
        <p:spPr/>
        <p:txBody>
          <a:bodyPr/>
          <a:lstStyle/>
          <a:p>
            <a:endParaRPr lang="en-US"/>
          </a:p>
        </p:txBody>
      </p:sp>
      <p:sp>
        <p:nvSpPr>
          <p:cNvPr id="9" name="Slide Number Placeholder 6"/>
          <p:cNvSpPr>
            <a:spLocks noGrp="1"/>
          </p:cNvSpPr>
          <p:nvPr>
            <p:ph type="sldNum" sz="quarter" idx="12"/>
          </p:nvPr>
        </p:nvSpPr>
        <p:spPr/>
        <p:txBody>
          <a:bodyPr/>
          <a:lstStyle>
            <a:lvl1pPr>
              <a:defRPr>
                <a:solidFill>
                  <a:schemeClr val="accent1"/>
                </a:solidFill>
              </a:defRPr>
            </a:lvl1pPr>
          </a:lstStyle>
          <a:p>
            <a:fld id="{F7F49880-4FBE-4252-ADD0-F5158B178B39}" type="slidenum">
              <a:rPr lang="en-US" smtClean="0"/>
              <a:t>‹N°›</a:t>
            </a:fld>
            <a:endParaRPr lang="en-US"/>
          </a:p>
        </p:txBody>
      </p:sp>
    </p:spTree>
    <p:extLst>
      <p:ext uri="{BB962C8B-B14F-4D97-AF65-F5344CB8AC3E}">
        <p14:creationId xmlns:p14="http://schemas.microsoft.com/office/powerpoint/2010/main" val="20649704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NTERCALAIRE 3">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9FB19545-4AA8-C340-AF4E-98637FB2A7F2}"/>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11822497" y="6571585"/>
            <a:ext cx="234000" cy="157531"/>
          </a:xfrm>
          <a:prstGeom prst="rect">
            <a:avLst/>
          </a:prstGeom>
        </p:spPr>
      </p:pic>
      <p:sp>
        <p:nvSpPr>
          <p:cNvPr id="9" name="Espace réservé du texte 9">
            <a:extLst>
              <a:ext uri="{FF2B5EF4-FFF2-40B4-BE49-F238E27FC236}">
                <a16:creationId xmlns:a16="http://schemas.microsoft.com/office/drawing/2014/main" id="{B7867D57-D141-6A42-8A86-A15C3507E73E}"/>
              </a:ext>
            </a:extLst>
          </p:cNvPr>
          <p:cNvSpPr>
            <a:spLocks noGrp="1"/>
          </p:cNvSpPr>
          <p:nvPr>
            <p:ph type="body" sz="quarter" idx="12" hasCustomPrompt="1"/>
          </p:nvPr>
        </p:nvSpPr>
        <p:spPr>
          <a:xfrm>
            <a:off x="2220595" y="3859294"/>
            <a:ext cx="8370160" cy="1239507"/>
          </a:xfrm>
          <a:prstGeom prst="rect">
            <a:avLst/>
          </a:prstGeom>
        </p:spPr>
        <p:txBody>
          <a:bodyPr/>
          <a:lstStyle>
            <a:lvl1pPr marL="0" indent="0" algn="r">
              <a:spcBef>
                <a:spcPts val="0"/>
              </a:spcBef>
              <a:buFontTx/>
              <a:buNone/>
              <a:defRPr sz="6000" b="1" i="0" cap="all" baseline="0">
                <a:solidFill>
                  <a:schemeClr val="tx2"/>
                </a:solidFill>
                <a:latin typeface="Arial" panose="020B0604020202020204" pitchFamily="34" charset="0"/>
                <a:cs typeface="Arial" panose="020B0604020202020204" pitchFamily="34" charset="0"/>
              </a:defRPr>
            </a:lvl1pPr>
            <a:lvl2pPr marL="0" indent="0" algn="r">
              <a:spcBef>
                <a:spcPts val="1000"/>
              </a:spcBef>
              <a:buFontTx/>
              <a:buNone/>
              <a:defRPr sz="1500" b="0" cap="none" baseline="0">
                <a:solidFill>
                  <a:schemeClr val="tx2"/>
                </a:solidFill>
                <a:latin typeface="Arial" panose="020B0604020202020204" pitchFamily="34" charset="0"/>
                <a:cs typeface="Arial" panose="020B0604020202020204" pitchFamily="34" charset="0"/>
              </a:defRPr>
            </a:lvl2pPr>
            <a:lvl3pPr marL="0" indent="0" algn="r">
              <a:buFontTx/>
              <a:buNone/>
              <a:defRPr sz="1600">
                <a:solidFill>
                  <a:srgbClr val="051039"/>
                </a:solidFill>
                <a:latin typeface="ExcellenceInMotion" panose="020B0604020202020204" pitchFamily="50" charset="0"/>
                <a:cs typeface="ExcellenceInMotion" panose="020B0604020202020204" pitchFamily="50" charset="0"/>
              </a:defRPr>
            </a:lvl3pPr>
            <a:lvl4pPr marL="0" indent="0" algn="r">
              <a:buFontTx/>
              <a:buNone/>
              <a:defRPr sz="1600">
                <a:solidFill>
                  <a:srgbClr val="051039"/>
                </a:solidFill>
                <a:latin typeface="ExcellenceInMotion" panose="020B0604020202020204" pitchFamily="50" charset="0"/>
                <a:cs typeface="ExcellenceInMotion" panose="020B0604020202020204" pitchFamily="50" charset="0"/>
              </a:defRPr>
            </a:lvl4pPr>
            <a:lvl5pPr marL="0" indent="0" algn="r">
              <a:buFontTx/>
              <a:buNone/>
              <a:defRPr sz="1600">
                <a:solidFill>
                  <a:srgbClr val="051039"/>
                </a:solidFill>
                <a:latin typeface="ExcellenceInMotion" panose="020B0604020202020204" pitchFamily="50" charset="0"/>
                <a:cs typeface="ExcellenceInMotion" panose="020B0604020202020204" pitchFamily="50" charset="0"/>
              </a:defRPr>
            </a:lvl5pPr>
          </a:lstStyle>
          <a:p>
            <a:pPr lvl="0"/>
            <a:r>
              <a:rPr lang="fr-FR" dirty="0"/>
              <a:t>Cliquez  </a:t>
            </a:r>
          </a:p>
          <a:p>
            <a:pPr lvl="1"/>
            <a:r>
              <a:rPr lang="fr-FR" dirty="0"/>
              <a:t>Deuxième niveau</a:t>
            </a:r>
          </a:p>
        </p:txBody>
      </p:sp>
      <p:sp>
        <p:nvSpPr>
          <p:cNvPr id="6" name="Espace réservé du numéro de diapositive 5">
            <a:extLst>
              <a:ext uri="{FF2B5EF4-FFF2-40B4-BE49-F238E27FC236}">
                <a16:creationId xmlns:a16="http://schemas.microsoft.com/office/drawing/2014/main" id="{0FCFF269-4658-45D5-856F-CC6FD3F5C489}"/>
              </a:ext>
            </a:extLst>
          </p:cNvPr>
          <p:cNvSpPr>
            <a:spLocks noGrp="1"/>
          </p:cNvSpPr>
          <p:nvPr>
            <p:ph type="sldNum" sz="quarter" idx="13"/>
          </p:nvPr>
        </p:nvSpPr>
        <p:spPr>
          <a:xfrm>
            <a:off x="4724400" y="6563170"/>
            <a:ext cx="2743200" cy="218126"/>
          </a:xfrm>
          <a:prstGeom prst="rect">
            <a:avLst/>
          </a:prstGeom>
        </p:spPr>
        <p:txBody>
          <a:bodyPr/>
          <a:lstStyle>
            <a:lvl1pPr algn="ctr">
              <a:defRPr sz="800">
                <a:solidFill>
                  <a:schemeClr val="tx2"/>
                </a:solidFill>
                <a:latin typeface="Arial" panose="020B0604020202020204" pitchFamily="34" charset="0"/>
                <a:cs typeface="Arial" panose="020B0604020202020204" pitchFamily="34" charset="0"/>
              </a:defRPr>
            </a:lvl1pPr>
          </a:lstStyle>
          <a:p>
            <a:fld id="{62EFFB25-4080-40B1-9961-9CC40DC7480F}" type="slidenum">
              <a:rPr lang="fr-FR" smtClean="0"/>
              <a:pPr/>
              <a:t>‹N°›</a:t>
            </a:fld>
            <a:endParaRPr lang="fr-FR"/>
          </a:p>
        </p:txBody>
      </p:sp>
      <p:pic>
        <p:nvPicPr>
          <p:cNvPr id="10" name="Image 9">
            <a:extLst>
              <a:ext uri="{FF2B5EF4-FFF2-40B4-BE49-F238E27FC236}">
                <a16:creationId xmlns:a16="http://schemas.microsoft.com/office/drawing/2014/main" id="{B32839CA-4539-40A7-A779-FECFEC19CD85}"/>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11822497" y="6571584"/>
            <a:ext cx="234000" cy="157531"/>
          </a:xfrm>
          <a:prstGeom prst="rect">
            <a:avLst/>
          </a:prstGeom>
        </p:spPr>
      </p:pic>
    </p:spTree>
    <p:extLst>
      <p:ext uri="{BB962C8B-B14F-4D97-AF65-F5344CB8AC3E}">
        <p14:creationId xmlns:p14="http://schemas.microsoft.com/office/powerpoint/2010/main" val="198323037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05334-D4B8-4ACF-82AA-8F9F1C57370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EE27B8A-09BA-4466-8D10-2D2B87829A1E}"/>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DE64420D-9685-48D9-9C41-05AEC744E30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049F133-E39F-4D5B-A4DF-F172AD67835D}"/>
              </a:ext>
            </a:extLst>
          </p:cNvPr>
          <p:cNvSpPr>
            <a:spLocks noGrp="1"/>
          </p:cNvSpPr>
          <p:nvPr>
            <p:ph type="sldNum" sz="quarter" idx="12"/>
          </p:nvPr>
        </p:nvSpPr>
        <p:spPr/>
        <p:txBody>
          <a:bodyPr/>
          <a:lstStyle/>
          <a:p>
            <a:fld id="{F7F49880-4FBE-4252-ADD0-F5158B178B39}" type="slidenum">
              <a:rPr lang="en-US" smtClean="0"/>
              <a:t>‹N°›</a:t>
            </a:fld>
            <a:endParaRPr lang="en-US"/>
          </a:p>
        </p:txBody>
      </p:sp>
    </p:spTree>
    <p:extLst>
      <p:ext uri="{BB962C8B-B14F-4D97-AF65-F5344CB8AC3E}">
        <p14:creationId xmlns:p14="http://schemas.microsoft.com/office/powerpoint/2010/main" val="170241212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ontent Wide Tab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6" name="Table Placeholder 3"/>
          <p:cNvSpPr>
            <a:spLocks noGrp="1"/>
          </p:cNvSpPr>
          <p:nvPr>
            <p:ph type="tbl" sz="quarter" idx="13"/>
          </p:nvPr>
        </p:nvSpPr>
        <p:spPr>
          <a:xfrm>
            <a:off x="899999" y="1800000"/>
            <a:ext cx="10872000" cy="4536000"/>
          </a:xfrm>
        </p:spPr>
        <p:txBody>
          <a:bodyPr tIns="108000" anchor="t" anchorCtr="1"/>
          <a:lstStyle>
            <a:lvl1pPr marL="0" indent="0">
              <a:spcBef>
                <a:spcPts val="0"/>
              </a:spcBef>
              <a:buNone/>
              <a:defRPr sz="2000"/>
            </a:lvl1pPr>
          </a:lstStyle>
          <a:p>
            <a:r>
              <a:rPr lang="en-US"/>
              <a:t>Click icon to add table</a:t>
            </a:r>
          </a:p>
        </p:txBody>
      </p:sp>
      <p:sp>
        <p:nvSpPr>
          <p:cNvPr id="7" name="Date Placeholder 5"/>
          <p:cNvSpPr>
            <a:spLocks noGrp="1"/>
          </p:cNvSpPr>
          <p:nvPr>
            <p:ph type="dt" sz="half" idx="10"/>
          </p:nvPr>
        </p:nvSpPr>
        <p:spPr/>
        <p:txBody>
          <a:bodyPr/>
          <a:lstStyle>
            <a:lvl1pPr>
              <a:defRPr>
                <a:solidFill>
                  <a:schemeClr val="accent5"/>
                </a:solidFill>
              </a:defRPr>
            </a:lvl1pPr>
          </a:lstStyle>
          <a:p>
            <a:endParaRPr lang="en-US"/>
          </a:p>
        </p:txBody>
      </p:sp>
      <p:sp>
        <p:nvSpPr>
          <p:cNvPr id="4" name="Footer Placeholder 3">
            <a:extLst>
              <a:ext uri="{FF2B5EF4-FFF2-40B4-BE49-F238E27FC236}">
                <a16:creationId xmlns:a16="http://schemas.microsoft.com/office/drawing/2014/main" id="{01741F8F-C213-48F9-B4C6-A78504B1C0BF}"/>
              </a:ext>
            </a:extLst>
          </p:cNvPr>
          <p:cNvSpPr>
            <a:spLocks noGrp="1"/>
          </p:cNvSpPr>
          <p:nvPr>
            <p:ph type="ftr" sz="quarter" idx="14"/>
          </p:nvPr>
        </p:nvSpPr>
        <p:spPr/>
        <p:txBody>
          <a:bodyPr/>
          <a:lstStyle/>
          <a:p>
            <a:endParaRPr lang="en-US"/>
          </a:p>
        </p:txBody>
      </p:sp>
      <p:sp>
        <p:nvSpPr>
          <p:cNvPr id="9" name="Slide Number Placeholder 6"/>
          <p:cNvSpPr>
            <a:spLocks noGrp="1"/>
          </p:cNvSpPr>
          <p:nvPr>
            <p:ph type="sldNum" sz="quarter" idx="12"/>
          </p:nvPr>
        </p:nvSpPr>
        <p:spPr/>
        <p:txBody>
          <a:bodyPr/>
          <a:lstStyle>
            <a:lvl1pPr>
              <a:defRPr>
                <a:solidFill>
                  <a:schemeClr val="accent1"/>
                </a:solidFill>
              </a:defRPr>
            </a:lvl1pPr>
          </a:lstStyle>
          <a:p>
            <a:fld id="{F7F49880-4FBE-4252-ADD0-F5158B178B39}" type="slidenum">
              <a:rPr lang="en-US" smtClean="0"/>
              <a:t>‹N°›</a:t>
            </a:fld>
            <a:endParaRPr lang="en-US"/>
          </a:p>
        </p:txBody>
      </p:sp>
    </p:spTree>
    <p:extLst>
      <p:ext uri="{BB962C8B-B14F-4D97-AF65-F5344CB8AC3E}">
        <p14:creationId xmlns:p14="http://schemas.microsoft.com/office/powerpoint/2010/main" val="302984947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creen Wide Tab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6" name="Table Placeholder 3"/>
          <p:cNvSpPr>
            <a:spLocks noGrp="1"/>
          </p:cNvSpPr>
          <p:nvPr>
            <p:ph type="tbl" sz="quarter" idx="14"/>
          </p:nvPr>
        </p:nvSpPr>
        <p:spPr bwMode="gray">
          <a:xfrm>
            <a:off x="442912" y="1800000"/>
            <a:ext cx="11749087" cy="4536000"/>
          </a:xfrm>
        </p:spPr>
        <p:txBody>
          <a:bodyPr tIns="108000" anchor="t" anchorCtr="1"/>
          <a:lstStyle>
            <a:lvl1pPr marL="0" indent="0">
              <a:buNone/>
              <a:defRPr sz="2000"/>
            </a:lvl1pPr>
          </a:lstStyle>
          <a:p>
            <a:r>
              <a:rPr lang="en-US"/>
              <a:t>Click icon to add table</a:t>
            </a:r>
          </a:p>
        </p:txBody>
      </p:sp>
      <p:sp>
        <p:nvSpPr>
          <p:cNvPr id="7" name="Date Placeholder 5"/>
          <p:cNvSpPr>
            <a:spLocks noGrp="1"/>
          </p:cNvSpPr>
          <p:nvPr>
            <p:ph type="dt" sz="half" idx="10"/>
          </p:nvPr>
        </p:nvSpPr>
        <p:spPr/>
        <p:txBody>
          <a:bodyPr/>
          <a:lstStyle>
            <a:lvl1pPr>
              <a:defRPr>
                <a:solidFill>
                  <a:schemeClr val="accent5"/>
                </a:solidFill>
              </a:defRPr>
            </a:lvl1pPr>
          </a:lstStyle>
          <a:p>
            <a:endParaRPr lang="en-US"/>
          </a:p>
        </p:txBody>
      </p:sp>
      <p:sp>
        <p:nvSpPr>
          <p:cNvPr id="4" name="Footer Placeholder 3">
            <a:extLst>
              <a:ext uri="{FF2B5EF4-FFF2-40B4-BE49-F238E27FC236}">
                <a16:creationId xmlns:a16="http://schemas.microsoft.com/office/drawing/2014/main" id="{66B2F3DC-50B9-41F0-8A06-9606D2DBEA74}"/>
              </a:ext>
            </a:extLst>
          </p:cNvPr>
          <p:cNvSpPr>
            <a:spLocks noGrp="1"/>
          </p:cNvSpPr>
          <p:nvPr>
            <p:ph type="ftr" sz="quarter" idx="15"/>
          </p:nvPr>
        </p:nvSpPr>
        <p:spPr/>
        <p:txBody>
          <a:bodyPr/>
          <a:lstStyle/>
          <a:p>
            <a:endParaRPr lang="en-US"/>
          </a:p>
        </p:txBody>
      </p:sp>
      <p:sp>
        <p:nvSpPr>
          <p:cNvPr id="9" name="Slide Number Placeholder 6"/>
          <p:cNvSpPr>
            <a:spLocks noGrp="1"/>
          </p:cNvSpPr>
          <p:nvPr>
            <p:ph type="sldNum" sz="quarter" idx="12"/>
          </p:nvPr>
        </p:nvSpPr>
        <p:spPr/>
        <p:txBody>
          <a:bodyPr/>
          <a:lstStyle>
            <a:lvl1pPr>
              <a:defRPr>
                <a:solidFill>
                  <a:schemeClr val="accent1"/>
                </a:solidFill>
              </a:defRPr>
            </a:lvl1pPr>
          </a:lstStyle>
          <a:p>
            <a:fld id="{F7F49880-4FBE-4252-ADD0-F5158B178B39}" type="slidenum">
              <a:rPr lang="en-US" smtClean="0"/>
              <a:t>‹N°›</a:t>
            </a:fld>
            <a:endParaRPr lang="en-US"/>
          </a:p>
        </p:txBody>
      </p:sp>
    </p:spTree>
    <p:extLst>
      <p:ext uri="{BB962C8B-B14F-4D97-AF65-F5344CB8AC3E}">
        <p14:creationId xmlns:p14="http://schemas.microsoft.com/office/powerpoint/2010/main" val="3413851873"/>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2x Text, Pie ch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900000" y="648000"/>
            <a:ext cx="9360000" cy="900000"/>
          </a:xfrm>
        </p:spPr>
        <p:txBody>
          <a:bodyPr/>
          <a:lstStyle>
            <a:lvl1pPr>
              <a:defRPr/>
            </a:lvl1pPr>
          </a:lstStyle>
          <a:p>
            <a:r>
              <a:rPr lang="en-US"/>
              <a:t>Click to edit Master title style</a:t>
            </a:r>
          </a:p>
        </p:txBody>
      </p:sp>
      <p:sp>
        <p:nvSpPr>
          <p:cNvPr id="20" name="Rectangle 3"/>
          <p:cNvSpPr/>
          <p:nvPr/>
        </p:nvSpPr>
        <p:spPr bwMode="gray">
          <a:xfrm>
            <a:off x="442800" y="1800000"/>
            <a:ext cx="11341213" cy="2412000"/>
          </a:xfrm>
          <a:prstGeom prst="rect">
            <a:avLst/>
          </a:prstGeom>
          <a:solidFill>
            <a:srgbClr val="F6F5F5"/>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33" err="1"/>
          </a:p>
        </p:txBody>
      </p:sp>
      <p:sp>
        <p:nvSpPr>
          <p:cNvPr id="8" name="Text Placeholder 4"/>
          <p:cNvSpPr>
            <a:spLocks noGrp="1"/>
          </p:cNvSpPr>
          <p:nvPr>
            <p:ph type="body" sz="quarter" idx="13"/>
          </p:nvPr>
        </p:nvSpPr>
        <p:spPr>
          <a:xfrm>
            <a:off x="900000" y="2160000"/>
            <a:ext cx="5436000" cy="1872000"/>
          </a:xfrm>
        </p:spPr>
        <p:txBody>
          <a:bodyPr/>
          <a:lstStyle>
            <a:lvl1pPr>
              <a:spcBef>
                <a:spcPts val="600"/>
              </a:spcBef>
              <a:defRPr/>
            </a:lvl1pPr>
            <a:lvl2pPr>
              <a:spcBef>
                <a:spcPts val="300"/>
              </a:spcBef>
              <a:defRPr/>
            </a:lvl2pPr>
            <a:lvl3pPr>
              <a:spcBef>
                <a:spcPts val="300"/>
              </a:spcBef>
              <a:defRPr/>
            </a:lvl3pPr>
            <a:lvl4pPr>
              <a:spcBef>
                <a:spcPts val="300"/>
              </a:spcBef>
              <a:defRPr/>
            </a:lvl4pPr>
            <a:lvl5pPr>
              <a:spcBef>
                <a:spcPts val="30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hart Placeholder 5"/>
          <p:cNvSpPr>
            <a:spLocks noGrp="1" noChangeAspect="1"/>
          </p:cNvSpPr>
          <p:nvPr>
            <p:ph type="chart" sz="quarter" idx="15"/>
          </p:nvPr>
        </p:nvSpPr>
        <p:spPr bwMode="gray">
          <a:xfrm>
            <a:off x="6984000" y="1944000"/>
            <a:ext cx="2088000" cy="2088000"/>
          </a:xfrm>
        </p:spPr>
        <p:txBody>
          <a:bodyPr tIns="36000" anchor="t" anchorCtr="1"/>
          <a:lstStyle>
            <a:lvl1pPr marL="0" indent="0" algn="ctr">
              <a:spcBef>
                <a:spcPts val="0"/>
              </a:spcBef>
              <a:buNone/>
              <a:defRPr sz="1600"/>
            </a:lvl1pPr>
          </a:lstStyle>
          <a:p>
            <a:r>
              <a:rPr lang="en-US"/>
              <a:t>Click icon to add chart</a:t>
            </a:r>
          </a:p>
        </p:txBody>
      </p:sp>
      <p:sp>
        <p:nvSpPr>
          <p:cNvPr id="17" name="Text Placeholder 6"/>
          <p:cNvSpPr>
            <a:spLocks noGrp="1"/>
          </p:cNvSpPr>
          <p:nvPr>
            <p:ph type="body" sz="quarter" idx="17"/>
          </p:nvPr>
        </p:nvSpPr>
        <p:spPr>
          <a:xfrm>
            <a:off x="9216000" y="2160000"/>
            <a:ext cx="2232000" cy="1872000"/>
          </a:xfrm>
        </p:spPr>
        <p:txBody>
          <a:bodyPr/>
          <a:lstStyle>
            <a:lvl1pPr marL="0" indent="0">
              <a:spcBef>
                <a:spcPts val="0"/>
              </a:spcBef>
              <a:buNone/>
              <a:defRPr b="1">
                <a:solidFill>
                  <a:srgbClr val="0800B9"/>
                </a:solidFill>
              </a:defRPr>
            </a:lvl1pPr>
            <a:lvl2pPr marL="239994">
              <a:spcBef>
                <a:spcPts val="0"/>
              </a:spcBef>
              <a:defRPr sz="1800">
                <a:solidFill>
                  <a:srgbClr val="0800B9"/>
                </a:solidFill>
              </a:defRPr>
            </a:lvl2pPr>
          </a:lstStyle>
          <a:p>
            <a:pPr lvl="0"/>
            <a:r>
              <a:rPr lang="en-US"/>
              <a:t>Click to edit Master text styles</a:t>
            </a:r>
          </a:p>
          <a:p>
            <a:pPr lvl="1"/>
            <a:r>
              <a:rPr lang="en-US"/>
              <a:t>Second level</a:t>
            </a:r>
          </a:p>
        </p:txBody>
      </p:sp>
      <p:sp>
        <p:nvSpPr>
          <p:cNvPr id="11" name="Text Placeholder 7"/>
          <p:cNvSpPr>
            <a:spLocks noGrp="1"/>
          </p:cNvSpPr>
          <p:nvPr>
            <p:ph type="body" sz="quarter" idx="14"/>
          </p:nvPr>
        </p:nvSpPr>
        <p:spPr>
          <a:xfrm>
            <a:off x="900000" y="4464000"/>
            <a:ext cx="5436000" cy="1872000"/>
          </a:xfrm>
        </p:spPr>
        <p:txBody>
          <a:bodyPr/>
          <a:lstStyle>
            <a:lvl1pPr>
              <a:spcBef>
                <a:spcPts val="600"/>
              </a:spcBef>
              <a:defRPr/>
            </a:lvl1pPr>
            <a:lvl2pPr>
              <a:spcBef>
                <a:spcPts val="300"/>
              </a:spcBef>
              <a:defRPr/>
            </a:lvl2pPr>
            <a:lvl3pPr>
              <a:spcBef>
                <a:spcPts val="300"/>
              </a:spcBef>
              <a:defRPr/>
            </a:lvl3pPr>
            <a:lvl4pPr>
              <a:spcBef>
                <a:spcPts val="300"/>
              </a:spcBef>
              <a:defRPr/>
            </a:lvl4pPr>
            <a:lvl5pPr>
              <a:spcBef>
                <a:spcPts val="30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8"/>
          <p:cNvSpPr>
            <a:spLocks noGrp="1"/>
          </p:cNvSpPr>
          <p:nvPr>
            <p:ph type="body" sz="quarter" idx="18"/>
          </p:nvPr>
        </p:nvSpPr>
        <p:spPr>
          <a:xfrm>
            <a:off x="6840000" y="4464000"/>
            <a:ext cx="2232000" cy="1872000"/>
          </a:xfrm>
        </p:spPr>
        <p:txBody>
          <a:bodyPr/>
          <a:lstStyle>
            <a:lvl1pPr marL="0" indent="0">
              <a:spcBef>
                <a:spcPts val="0"/>
              </a:spcBef>
              <a:buNone/>
              <a:defRPr b="1">
                <a:solidFill>
                  <a:srgbClr val="0800B9"/>
                </a:solidFill>
              </a:defRPr>
            </a:lvl1pPr>
            <a:lvl2pPr marL="239994">
              <a:spcBef>
                <a:spcPts val="0"/>
              </a:spcBef>
              <a:defRPr sz="1800">
                <a:solidFill>
                  <a:srgbClr val="0800B9"/>
                </a:solidFill>
              </a:defRPr>
            </a:lvl2pPr>
          </a:lstStyle>
          <a:p>
            <a:pPr lvl="0"/>
            <a:r>
              <a:rPr lang="en-US"/>
              <a:t>Click to edit Master text styles</a:t>
            </a:r>
          </a:p>
          <a:p>
            <a:pPr lvl="1"/>
            <a:r>
              <a:rPr lang="en-US"/>
              <a:t>Second level</a:t>
            </a:r>
          </a:p>
        </p:txBody>
      </p:sp>
      <p:sp>
        <p:nvSpPr>
          <p:cNvPr id="15" name="Chart Placeholder 9"/>
          <p:cNvSpPr>
            <a:spLocks noGrp="1" noChangeAspect="1"/>
          </p:cNvSpPr>
          <p:nvPr>
            <p:ph type="chart" sz="quarter" idx="16"/>
          </p:nvPr>
        </p:nvSpPr>
        <p:spPr bwMode="gray">
          <a:xfrm>
            <a:off x="9216000" y="4248000"/>
            <a:ext cx="2088000" cy="2088000"/>
          </a:xfrm>
        </p:spPr>
        <p:txBody>
          <a:bodyPr tIns="36000" anchor="t" anchorCtr="1"/>
          <a:lstStyle>
            <a:lvl1pPr marL="0" indent="0" algn="ctr">
              <a:spcBef>
                <a:spcPts val="0"/>
              </a:spcBef>
              <a:buNone/>
              <a:defRPr sz="1600"/>
            </a:lvl1pPr>
          </a:lstStyle>
          <a:p>
            <a:r>
              <a:rPr lang="en-US"/>
              <a:t>Click icon to add chart</a:t>
            </a:r>
          </a:p>
        </p:txBody>
      </p:sp>
      <p:sp>
        <p:nvSpPr>
          <p:cNvPr id="7" name="Date Placeholder 11"/>
          <p:cNvSpPr>
            <a:spLocks noGrp="1"/>
          </p:cNvSpPr>
          <p:nvPr>
            <p:ph type="dt" sz="half" idx="10"/>
          </p:nvPr>
        </p:nvSpPr>
        <p:spPr>
          <a:xfrm>
            <a:off x="900000" y="6516000"/>
            <a:ext cx="720000" cy="216000"/>
          </a:xfrm>
        </p:spPr>
        <p:txBody>
          <a:bodyPr/>
          <a:lstStyle>
            <a:lvl1pPr>
              <a:defRPr>
                <a:solidFill>
                  <a:schemeClr val="accent5"/>
                </a:solidFill>
              </a:defRPr>
            </a:lvl1pPr>
          </a:lstStyle>
          <a:p>
            <a:endParaRPr lang="en-US"/>
          </a:p>
        </p:txBody>
      </p:sp>
      <p:sp>
        <p:nvSpPr>
          <p:cNvPr id="4" name="Footer Placeholder 3">
            <a:extLst>
              <a:ext uri="{FF2B5EF4-FFF2-40B4-BE49-F238E27FC236}">
                <a16:creationId xmlns:a16="http://schemas.microsoft.com/office/drawing/2014/main" id="{0C911D74-2751-41B9-B14E-365337AB00E3}"/>
              </a:ext>
            </a:extLst>
          </p:cNvPr>
          <p:cNvSpPr>
            <a:spLocks noGrp="1"/>
          </p:cNvSpPr>
          <p:nvPr>
            <p:ph type="ftr" sz="quarter" idx="19"/>
          </p:nvPr>
        </p:nvSpPr>
        <p:spPr>
          <a:xfrm>
            <a:off x="72000" y="720000"/>
            <a:ext cx="288000" cy="5616000"/>
          </a:xfrm>
        </p:spPr>
        <p:txBody>
          <a:bodyPr/>
          <a:lstStyle/>
          <a:p>
            <a:endParaRPr lang="en-US"/>
          </a:p>
        </p:txBody>
      </p:sp>
      <p:sp>
        <p:nvSpPr>
          <p:cNvPr id="9" name="Slide Number Placeholder 12"/>
          <p:cNvSpPr>
            <a:spLocks noGrp="1"/>
          </p:cNvSpPr>
          <p:nvPr>
            <p:ph type="sldNum" sz="quarter" idx="12"/>
          </p:nvPr>
        </p:nvSpPr>
        <p:spPr>
          <a:xfrm>
            <a:off x="36000" y="6516000"/>
            <a:ext cx="360000" cy="216000"/>
          </a:xfrm>
        </p:spPr>
        <p:txBody>
          <a:bodyPr/>
          <a:lstStyle>
            <a:lvl1pPr>
              <a:defRPr>
                <a:solidFill>
                  <a:schemeClr val="accent1"/>
                </a:solidFill>
              </a:defRPr>
            </a:lvl1pPr>
          </a:lstStyle>
          <a:p>
            <a:fld id="{F7F49880-4FBE-4252-ADD0-F5158B178B39}" type="slidenum">
              <a:rPr lang="en-US" smtClean="0"/>
              <a:t>‹N°›</a:t>
            </a:fld>
            <a:endParaRPr lang="en-US"/>
          </a:p>
        </p:txBody>
      </p:sp>
    </p:spTree>
    <p:extLst>
      <p:ext uri="{BB962C8B-B14F-4D97-AF65-F5344CB8AC3E}">
        <p14:creationId xmlns:p14="http://schemas.microsoft.com/office/powerpoint/2010/main" val="295629414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Ch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900000" y="648000"/>
            <a:ext cx="9360000" cy="900000"/>
          </a:xfrm>
        </p:spPr>
        <p:txBody>
          <a:bodyPr/>
          <a:lstStyle>
            <a:lvl1pPr>
              <a:defRPr/>
            </a:lvl1pPr>
          </a:lstStyle>
          <a:p>
            <a:r>
              <a:rPr lang="en-US"/>
              <a:t>Click to edit Master title style</a:t>
            </a:r>
          </a:p>
        </p:txBody>
      </p:sp>
      <p:sp>
        <p:nvSpPr>
          <p:cNvPr id="8" name="Text Placeholder 3"/>
          <p:cNvSpPr>
            <a:spLocks noGrp="1"/>
          </p:cNvSpPr>
          <p:nvPr>
            <p:ph type="body" sz="quarter" idx="13"/>
          </p:nvPr>
        </p:nvSpPr>
        <p:spPr>
          <a:xfrm>
            <a:off x="6552000" y="1800000"/>
            <a:ext cx="5220000" cy="4536000"/>
          </a:xfrm>
        </p:spPr>
        <p:txBody>
          <a:bodyPr/>
          <a:lstStyle>
            <a:lvl1pPr>
              <a:spcBef>
                <a:spcPts val="600"/>
              </a:spcBef>
              <a:defRPr/>
            </a:lvl1pPr>
            <a:lvl2pPr>
              <a:spcBef>
                <a:spcPts val="300"/>
              </a:spcBef>
              <a:defRPr/>
            </a:lvl2pPr>
            <a:lvl3pPr>
              <a:spcBef>
                <a:spcPts val="300"/>
              </a:spcBef>
              <a:defRPr/>
            </a:lvl3pPr>
            <a:lvl4pPr>
              <a:spcBef>
                <a:spcPts val="300"/>
              </a:spcBef>
              <a:defRPr/>
            </a:lvl4pPr>
            <a:lvl5pPr>
              <a:spcBef>
                <a:spcPts val="30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hart Placeholder 4"/>
          <p:cNvSpPr>
            <a:spLocks noGrp="1"/>
          </p:cNvSpPr>
          <p:nvPr>
            <p:ph type="chart" sz="quarter" idx="15"/>
          </p:nvPr>
        </p:nvSpPr>
        <p:spPr bwMode="gray">
          <a:xfrm>
            <a:off x="900000" y="1800000"/>
            <a:ext cx="5220000" cy="4536000"/>
          </a:xfrm>
        </p:spPr>
        <p:txBody>
          <a:bodyPr tIns="36000" anchor="t" anchorCtr="1"/>
          <a:lstStyle>
            <a:lvl1pPr marL="0" indent="0" algn="ctr">
              <a:spcBef>
                <a:spcPts val="0"/>
              </a:spcBef>
              <a:buNone/>
              <a:defRPr sz="2000"/>
            </a:lvl1pPr>
          </a:lstStyle>
          <a:p>
            <a:r>
              <a:rPr lang="en-US"/>
              <a:t>Click icon to add chart</a:t>
            </a:r>
          </a:p>
        </p:txBody>
      </p:sp>
      <p:sp>
        <p:nvSpPr>
          <p:cNvPr id="7" name="Date Placeholder 6"/>
          <p:cNvSpPr>
            <a:spLocks noGrp="1"/>
          </p:cNvSpPr>
          <p:nvPr>
            <p:ph type="dt" sz="half" idx="10"/>
          </p:nvPr>
        </p:nvSpPr>
        <p:spPr>
          <a:xfrm>
            <a:off x="900000" y="6516000"/>
            <a:ext cx="720000" cy="216000"/>
          </a:xfrm>
        </p:spPr>
        <p:txBody>
          <a:bodyPr/>
          <a:lstStyle>
            <a:lvl1pPr>
              <a:defRPr>
                <a:solidFill>
                  <a:schemeClr val="accent5"/>
                </a:solidFill>
              </a:defRPr>
            </a:lvl1pPr>
          </a:lstStyle>
          <a:p>
            <a:endParaRPr lang="en-US"/>
          </a:p>
        </p:txBody>
      </p:sp>
      <p:sp>
        <p:nvSpPr>
          <p:cNvPr id="4" name="Footer Placeholder 3">
            <a:extLst>
              <a:ext uri="{FF2B5EF4-FFF2-40B4-BE49-F238E27FC236}">
                <a16:creationId xmlns:a16="http://schemas.microsoft.com/office/drawing/2014/main" id="{B5F1E053-7A3C-47F5-9657-DEDDDF061917}"/>
              </a:ext>
            </a:extLst>
          </p:cNvPr>
          <p:cNvSpPr>
            <a:spLocks noGrp="1"/>
          </p:cNvSpPr>
          <p:nvPr>
            <p:ph type="ftr" sz="quarter" idx="16"/>
          </p:nvPr>
        </p:nvSpPr>
        <p:spPr>
          <a:xfrm>
            <a:off x="72000" y="720000"/>
            <a:ext cx="288000" cy="5616000"/>
          </a:xfrm>
        </p:spPr>
        <p:txBody>
          <a:bodyPr/>
          <a:lstStyle/>
          <a:p>
            <a:endParaRPr lang="en-US"/>
          </a:p>
        </p:txBody>
      </p:sp>
      <p:sp>
        <p:nvSpPr>
          <p:cNvPr id="9" name="Slide Number Placeholder 7"/>
          <p:cNvSpPr>
            <a:spLocks noGrp="1"/>
          </p:cNvSpPr>
          <p:nvPr>
            <p:ph type="sldNum" sz="quarter" idx="12"/>
          </p:nvPr>
        </p:nvSpPr>
        <p:spPr>
          <a:xfrm>
            <a:off x="36000" y="6516000"/>
            <a:ext cx="360000" cy="216000"/>
          </a:xfrm>
        </p:spPr>
        <p:txBody>
          <a:bodyPr/>
          <a:lstStyle>
            <a:lvl1pPr>
              <a:defRPr>
                <a:solidFill>
                  <a:schemeClr val="accent1"/>
                </a:solidFill>
              </a:defRPr>
            </a:lvl1pPr>
          </a:lstStyle>
          <a:p>
            <a:fld id="{F7F49880-4FBE-4252-ADD0-F5158B178B39}" type="slidenum">
              <a:rPr lang="en-US" smtClean="0"/>
              <a:t>‹N°›</a:t>
            </a:fld>
            <a:endParaRPr lang="en-US"/>
          </a:p>
        </p:txBody>
      </p:sp>
    </p:spTree>
    <p:extLst>
      <p:ext uri="{BB962C8B-B14F-4D97-AF65-F5344CB8AC3E}">
        <p14:creationId xmlns:p14="http://schemas.microsoft.com/office/powerpoint/2010/main" val="221371750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Full Background Image">
    <p:bg bwMode="gray">
      <p:bgPr>
        <a:solidFill>
          <a:schemeClr val="accent4"/>
        </a:solidFill>
        <a:effectLst/>
      </p:bgPr>
    </p:bg>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BE7C283-C93B-4F69-8E8E-713ADE753574}"/>
              </a:ext>
            </a:extLst>
          </p:cNvPr>
          <p:cNvSpPr>
            <a:spLocks noGrp="1" noChangeAspect="1"/>
          </p:cNvSpPr>
          <p:nvPr>
            <p:ph type="pic" sz="quarter" idx="14"/>
          </p:nvPr>
        </p:nvSpPr>
        <p:spPr bwMode="gray">
          <a:xfrm>
            <a:off x="442913" y="0"/>
            <a:ext cx="11749087" cy="6858000"/>
          </a:xfrm>
          <a:solidFill>
            <a:schemeClr val="bg1">
              <a:lumMod val="95000"/>
            </a:schemeClr>
          </a:solidFill>
        </p:spPr>
        <p:txBody>
          <a:bodyPr tIns="108000" anchor="t" anchorCtr="1"/>
          <a:lstStyle>
            <a:lvl1pPr marL="0" indent="0" algn="ctr">
              <a:spcBef>
                <a:spcPts val="0"/>
              </a:spcBef>
              <a:buNone/>
              <a:defRPr sz="1800" i="1"/>
            </a:lvl1pPr>
          </a:lstStyle>
          <a:p>
            <a:r>
              <a:rPr lang="en-US"/>
              <a:t>Click icon to add picture</a:t>
            </a:r>
          </a:p>
        </p:txBody>
      </p:sp>
      <p:sp>
        <p:nvSpPr>
          <p:cNvPr id="2" name="Title 1"/>
          <p:cNvSpPr>
            <a:spLocks noGrp="1"/>
          </p:cNvSpPr>
          <p:nvPr>
            <p:ph type="title"/>
          </p:nvPr>
        </p:nvSpPr>
        <p:spPr bwMode="gray">
          <a:xfrm>
            <a:off x="900000" y="648000"/>
            <a:ext cx="9360000" cy="900000"/>
          </a:xfrm>
        </p:spPr>
        <p:txBody>
          <a:bodyPr/>
          <a:lstStyle>
            <a:lvl1pPr>
              <a:defRPr>
                <a:solidFill>
                  <a:schemeClr val="bg1"/>
                </a:solidFill>
              </a:defRPr>
            </a:lvl1pPr>
          </a:lstStyle>
          <a:p>
            <a:r>
              <a:rPr lang="en-US"/>
              <a:t>Click to edit Master title style</a:t>
            </a:r>
          </a:p>
        </p:txBody>
      </p:sp>
      <p:sp>
        <p:nvSpPr>
          <p:cNvPr id="3" name="Text Placeholder 2"/>
          <p:cNvSpPr>
            <a:spLocks noGrp="1"/>
          </p:cNvSpPr>
          <p:nvPr>
            <p:ph type="body" idx="1"/>
          </p:nvPr>
        </p:nvSpPr>
        <p:spPr bwMode="gray">
          <a:xfrm>
            <a:off x="900000" y="1800000"/>
            <a:ext cx="10872000" cy="4537075"/>
          </a:xfrm>
          <a:solidFill>
            <a:schemeClr val="bg1">
              <a:alpha val="90000"/>
            </a:schemeClr>
          </a:solidFill>
        </p:spPr>
        <p:txBody>
          <a:bodyPr lIns="360000" tIns="324000" anchor="t" anchorCtr="0"/>
          <a:lstStyle>
            <a:lvl1pPr marL="0" indent="0">
              <a:lnSpc>
                <a:spcPct val="100000"/>
              </a:lnSpc>
              <a:spcBef>
                <a:spcPts val="0"/>
              </a:spcBef>
              <a:buNone/>
              <a:defRPr sz="1600" b="1" cap="none" baseline="0">
                <a:solidFill>
                  <a:schemeClr val="tx1"/>
                </a:solidFill>
              </a:defRPr>
            </a:lvl1pPr>
            <a:lvl2pPr marL="0" indent="0">
              <a:spcBef>
                <a:spcPts val="0"/>
              </a:spcBef>
              <a:buNone/>
              <a:defRPr sz="1600" b="0">
                <a:solidFill>
                  <a:schemeClr val="tx1"/>
                </a:solidFill>
              </a:defRPr>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a:p>
            <a:pPr lvl="1"/>
            <a:r>
              <a:rPr lang="en-US"/>
              <a:t>Second level</a:t>
            </a:r>
          </a:p>
        </p:txBody>
      </p:sp>
      <p:sp>
        <p:nvSpPr>
          <p:cNvPr id="4" name="Content Placeholder 3"/>
          <p:cNvSpPr>
            <a:spLocks noGrp="1"/>
          </p:cNvSpPr>
          <p:nvPr>
            <p:ph sz="half" idx="2"/>
          </p:nvPr>
        </p:nvSpPr>
        <p:spPr bwMode="gray">
          <a:xfrm>
            <a:off x="1260000" y="2592000"/>
            <a:ext cx="10044000" cy="3420000"/>
          </a:xfrm>
          <a:noFill/>
          <a:ln>
            <a:noFill/>
          </a:ln>
        </p:spPr>
        <p:txBody>
          <a:bodyPr lIns="0" tIns="0" rIns="0" bIns="0"/>
          <a:lstStyle>
            <a:lvl1pPr>
              <a:spcBef>
                <a:spcPts val="600"/>
              </a:spcBef>
              <a:defRPr sz="2000">
                <a:solidFill>
                  <a:schemeClr val="tx1"/>
                </a:solidFill>
              </a:defRPr>
            </a:lvl1pPr>
            <a:lvl2pPr>
              <a:spcBef>
                <a:spcPts val="300"/>
              </a:spcBef>
              <a:defRPr sz="1800">
                <a:solidFill>
                  <a:schemeClr val="tx1"/>
                </a:solidFill>
              </a:defRPr>
            </a:lvl2pPr>
            <a:lvl3pPr>
              <a:spcBef>
                <a:spcPts val="300"/>
              </a:spcBef>
              <a:defRPr sz="1600">
                <a:solidFill>
                  <a:schemeClr val="tx1"/>
                </a:solidFill>
              </a:defRPr>
            </a:lvl3pPr>
            <a:lvl4pPr>
              <a:spcBef>
                <a:spcPts val="300"/>
              </a:spcBef>
              <a:defRPr sz="1600">
                <a:solidFill>
                  <a:schemeClr val="tx1"/>
                </a:solidFill>
              </a:defRPr>
            </a:lvl4pPr>
            <a:lvl5pPr>
              <a:spcBef>
                <a:spcPts val="300"/>
              </a:spcBef>
              <a:defRPr sz="1600">
                <a:solidFill>
                  <a:schemeClr val="tx1"/>
                </a:solidFill>
              </a:defRPr>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ext Placeholder 13">
            <a:extLst>
              <a:ext uri="{FF2B5EF4-FFF2-40B4-BE49-F238E27FC236}">
                <a16:creationId xmlns:a16="http://schemas.microsoft.com/office/drawing/2014/main" id="{80048385-1A06-409E-9E6C-F0313537195D}"/>
              </a:ext>
            </a:extLst>
          </p:cNvPr>
          <p:cNvSpPr>
            <a:spLocks noGrp="1" noChangeAspect="1"/>
          </p:cNvSpPr>
          <p:nvPr>
            <p:ph type="body" sz="quarter" idx="15" hasCustomPrompt="1"/>
          </p:nvPr>
        </p:nvSpPr>
        <p:spPr bwMode="gray">
          <a:xfrm>
            <a:off x="10260000" y="415048"/>
            <a:ext cx="1533600" cy="277200"/>
          </a:xfrm>
          <a:blipFill>
            <a:blip r:embed="rId2"/>
            <a:stretch>
              <a:fillRect/>
            </a:stretch>
          </a:blipFill>
        </p:spPr>
        <p:txBody>
          <a:bodyPr anchor="ctr" anchorCtr="1"/>
          <a:lstStyle>
            <a:lvl1pPr marL="0" indent="0" algn="ctr">
              <a:spcBef>
                <a:spcPts val="0"/>
              </a:spcBef>
              <a:buNone/>
              <a:defRPr sz="1000"/>
            </a:lvl1pPr>
          </a:lstStyle>
          <a:p>
            <a:pPr lvl="0"/>
            <a:r>
              <a:rPr lang="en-US"/>
              <a:t>Type a space to fixate logo</a:t>
            </a:r>
          </a:p>
        </p:txBody>
      </p:sp>
      <p:grpSp>
        <p:nvGrpSpPr>
          <p:cNvPr id="12" name="Group 11">
            <a:extLst>
              <a:ext uri="{FF2B5EF4-FFF2-40B4-BE49-F238E27FC236}">
                <a16:creationId xmlns:a16="http://schemas.microsoft.com/office/drawing/2014/main" id="{9D69544F-DB77-40BA-A584-ABC44E6C04E7}"/>
              </a:ext>
            </a:extLst>
          </p:cNvPr>
          <p:cNvGrpSpPr/>
          <p:nvPr userDrawn="1"/>
        </p:nvGrpSpPr>
        <p:grpSpPr>
          <a:xfrm>
            <a:off x="0" y="0"/>
            <a:ext cx="446400" cy="6858000"/>
            <a:chOff x="0" y="0"/>
            <a:chExt cx="446400" cy="6858000"/>
          </a:xfrm>
        </p:grpSpPr>
        <p:sp>
          <p:nvSpPr>
            <p:cNvPr id="13" name="Rectangle 12">
              <a:extLst>
                <a:ext uri="{FF2B5EF4-FFF2-40B4-BE49-F238E27FC236}">
                  <a16:creationId xmlns:a16="http://schemas.microsoft.com/office/drawing/2014/main" id="{EF0E1C05-143F-4413-A8D6-C3736C7A3940}"/>
                </a:ext>
              </a:extLst>
            </p:cNvPr>
            <p:cNvSpPr/>
            <p:nvPr userDrawn="1"/>
          </p:nvSpPr>
          <p:spPr bwMode="gray">
            <a:xfrm>
              <a:off x="0" y="0"/>
              <a:ext cx="446400" cy="6858000"/>
            </a:xfrm>
            <a:prstGeom prst="rect">
              <a:avLst/>
            </a:prstGeom>
            <a:solidFill>
              <a:schemeClr val="accent4"/>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pic>
          <p:nvPicPr>
            <p:cNvPr id="15" name="Picture 14">
              <a:extLst>
                <a:ext uri="{FF2B5EF4-FFF2-40B4-BE49-F238E27FC236}">
                  <a16:creationId xmlns:a16="http://schemas.microsoft.com/office/drawing/2014/main" id="{C915A14E-10EA-4ED5-94B5-6BF62CC2CEC2}"/>
                </a:ext>
              </a:extLst>
            </p:cNvPr>
            <p:cNvPicPr>
              <a:picLocks noChangeAspect="1"/>
            </p:cNvPicPr>
            <p:nvPr userDrawn="1"/>
          </p:nvPicPr>
          <p:blipFill>
            <a:blip r:embed="rId3"/>
            <a:stretch>
              <a:fillRect/>
            </a:stretch>
          </p:blipFill>
          <p:spPr bwMode="gray">
            <a:xfrm>
              <a:off x="63000" y="136800"/>
              <a:ext cx="316800" cy="316800"/>
            </a:xfrm>
            <a:prstGeom prst="rect">
              <a:avLst/>
            </a:prstGeom>
          </p:spPr>
        </p:pic>
      </p:grpSp>
      <p:sp>
        <p:nvSpPr>
          <p:cNvPr id="7" name="Date Placeholder 5"/>
          <p:cNvSpPr>
            <a:spLocks noGrp="1"/>
          </p:cNvSpPr>
          <p:nvPr>
            <p:ph type="dt" sz="half" idx="10"/>
          </p:nvPr>
        </p:nvSpPr>
        <p:spPr/>
        <p:txBody>
          <a:bodyPr/>
          <a:lstStyle>
            <a:lvl1pPr>
              <a:defRPr>
                <a:solidFill>
                  <a:schemeClr val="accent5"/>
                </a:solidFill>
              </a:defRPr>
            </a:lvl1pPr>
          </a:lstStyle>
          <a:p>
            <a:endParaRPr lang="en-US"/>
          </a:p>
        </p:txBody>
      </p:sp>
      <p:sp>
        <p:nvSpPr>
          <p:cNvPr id="5" name="Footer Placeholder 4">
            <a:extLst>
              <a:ext uri="{FF2B5EF4-FFF2-40B4-BE49-F238E27FC236}">
                <a16:creationId xmlns:a16="http://schemas.microsoft.com/office/drawing/2014/main" id="{E0A8D36A-6647-49D9-BD30-4F3A8C9AE026}"/>
              </a:ext>
            </a:extLst>
          </p:cNvPr>
          <p:cNvSpPr>
            <a:spLocks noGrp="1"/>
          </p:cNvSpPr>
          <p:nvPr>
            <p:ph type="ftr" sz="quarter" idx="13"/>
          </p:nvPr>
        </p:nvSpPr>
        <p:spPr/>
        <p:txBody>
          <a:bodyPr/>
          <a:lstStyle/>
          <a:p>
            <a:endParaRPr lang="en-US"/>
          </a:p>
        </p:txBody>
      </p:sp>
      <p:sp>
        <p:nvSpPr>
          <p:cNvPr id="9" name="Slide Number Placeholder 6"/>
          <p:cNvSpPr>
            <a:spLocks noGrp="1"/>
          </p:cNvSpPr>
          <p:nvPr>
            <p:ph type="sldNum" sz="quarter" idx="12"/>
          </p:nvPr>
        </p:nvSpPr>
        <p:spPr/>
        <p:txBody>
          <a:bodyPr/>
          <a:lstStyle>
            <a:lvl1pPr>
              <a:defRPr>
                <a:solidFill>
                  <a:schemeClr val="accent1"/>
                </a:solidFill>
              </a:defRPr>
            </a:lvl1pPr>
          </a:lstStyle>
          <a:p>
            <a:fld id="{F7F49880-4FBE-4252-ADD0-F5158B178B39}" type="slidenum">
              <a:rPr lang="en-US" smtClean="0"/>
              <a:t>‹N°›</a:t>
            </a:fld>
            <a:endParaRPr lang="en-US"/>
          </a:p>
        </p:txBody>
      </p:sp>
    </p:spTree>
    <p:extLst>
      <p:ext uri="{BB962C8B-B14F-4D97-AF65-F5344CB8AC3E}">
        <p14:creationId xmlns:p14="http://schemas.microsoft.com/office/powerpoint/2010/main" val="1334587972"/>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50/50 Background Grey FIN">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3C7812C6-8BFB-4C83-97CC-8A47DA1332F7}"/>
              </a:ext>
            </a:extLst>
          </p:cNvPr>
          <p:cNvGrpSpPr/>
          <p:nvPr userDrawn="1"/>
        </p:nvGrpSpPr>
        <p:grpSpPr>
          <a:xfrm>
            <a:off x="6332400" y="0"/>
            <a:ext cx="5859176" cy="6858000"/>
            <a:chOff x="6332400" y="0"/>
            <a:chExt cx="5859176" cy="6858000"/>
          </a:xfrm>
        </p:grpSpPr>
        <p:sp>
          <p:nvSpPr>
            <p:cNvPr id="10" name="Rectangle 9">
              <a:extLst>
                <a:ext uri="{FF2B5EF4-FFF2-40B4-BE49-F238E27FC236}">
                  <a16:creationId xmlns:a16="http://schemas.microsoft.com/office/drawing/2014/main" id="{C70BE329-03C4-4296-ABFD-03427D9C82EB}"/>
                </a:ext>
              </a:extLst>
            </p:cNvPr>
            <p:cNvSpPr/>
            <p:nvPr userDrawn="1"/>
          </p:nvSpPr>
          <p:spPr bwMode="gray">
            <a:xfrm>
              <a:off x="6336000" y="0"/>
              <a:ext cx="5855576" cy="6858000"/>
            </a:xfrm>
            <a:prstGeom prst="rect">
              <a:avLst/>
            </a:prstGeom>
            <a:solidFill>
              <a:schemeClr val="accent4"/>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1" name="Rectangle 10">
              <a:extLst>
                <a:ext uri="{FF2B5EF4-FFF2-40B4-BE49-F238E27FC236}">
                  <a16:creationId xmlns:a16="http://schemas.microsoft.com/office/drawing/2014/main" id="{9029EB3E-0120-4279-8455-B5030A44D902}"/>
                </a:ext>
              </a:extLst>
            </p:cNvPr>
            <p:cNvSpPr/>
            <p:nvPr/>
          </p:nvSpPr>
          <p:spPr bwMode="gray">
            <a:xfrm>
              <a:off x="6332400" y="1800000"/>
              <a:ext cx="5439600" cy="4537075"/>
            </a:xfrm>
            <a:prstGeom prst="rect">
              <a:avLst/>
            </a:prstGeom>
            <a:solidFill>
              <a:schemeClr val="bg1">
                <a:alpha val="9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pic>
          <p:nvPicPr>
            <p:cNvPr id="12" name="Picture 3">
              <a:extLst>
                <a:ext uri="{FF2B5EF4-FFF2-40B4-BE49-F238E27FC236}">
                  <a16:creationId xmlns:a16="http://schemas.microsoft.com/office/drawing/2014/main" id="{CD5C643C-0C76-4D72-8FF8-6945E4CE1A67}"/>
                </a:ext>
              </a:extLst>
            </p:cNvPr>
            <p:cNvPicPr>
              <a:picLocks noChangeAspect="1"/>
            </p:cNvPicPr>
            <p:nvPr userDrawn="1"/>
          </p:nvPicPr>
          <p:blipFill>
            <a:blip r:embed="rId2"/>
            <a:stretch>
              <a:fillRect/>
            </a:stretch>
          </p:blipFill>
          <p:spPr>
            <a:xfrm>
              <a:off x="10260000" y="415048"/>
              <a:ext cx="1533600" cy="277565"/>
            </a:xfrm>
            <a:prstGeom prst="rect">
              <a:avLst/>
            </a:prstGeom>
          </p:spPr>
        </p:pic>
      </p:grpSp>
      <p:sp>
        <p:nvSpPr>
          <p:cNvPr id="2" name="Title 1"/>
          <p:cNvSpPr>
            <a:spLocks noGrp="1"/>
          </p:cNvSpPr>
          <p:nvPr>
            <p:ph type="title"/>
          </p:nvPr>
        </p:nvSpPr>
        <p:spPr>
          <a:xfrm>
            <a:off x="900000" y="648000"/>
            <a:ext cx="5076000" cy="900000"/>
          </a:xfrm>
        </p:spPr>
        <p:txBody>
          <a:bodyPr/>
          <a:lstStyle>
            <a:lvl1pPr>
              <a:defRPr/>
            </a:lvl1pPr>
          </a:lstStyle>
          <a:p>
            <a:r>
              <a:rPr lang="en-US"/>
              <a:t>Click to edit Master title style</a:t>
            </a:r>
          </a:p>
        </p:txBody>
      </p:sp>
      <p:sp>
        <p:nvSpPr>
          <p:cNvPr id="4" name="Content Placeholder 3"/>
          <p:cNvSpPr>
            <a:spLocks noGrp="1"/>
          </p:cNvSpPr>
          <p:nvPr>
            <p:ph sz="half" idx="2"/>
          </p:nvPr>
        </p:nvSpPr>
        <p:spPr>
          <a:xfrm>
            <a:off x="900000" y="2160000"/>
            <a:ext cx="5076000" cy="3816000"/>
          </a:xfrm>
        </p:spPr>
        <p:txBody>
          <a:bodyPr/>
          <a:lstStyle>
            <a:lvl1pPr>
              <a:spcBef>
                <a:spcPts val="600"/>
              </a:spcBef>
              <a:defRPr sz="2000"/>
            </a:lvl1pPr>
            <a:lvl2pPr>
              <a:spcBef>
                <a:spcPts val="300"/>
              </a:spcBef>
              <a:defRPr sz="1800"/>
            </a:lvl2pPr>
            <a:lvl3pPr>
              <a:spcBef>
                <a:spcPts val="300"/>
              </a:spcBef>
              <a:defRPr sz="1600"/>
            </a:lvl3pPr>
            <a:lvl4pPr>
              <a:spcBef>
                <a:spcPts val="300"/>
              </a:spcBef>
              <a:defRPr sz="1600"/>
            </a:lvl4pPr>
            <a:lvl5pPr>
              <a:spcBef>
                <a:spcPts val="300"/>
              </a:spcBef>
              <a:defRPr sz="1600"/>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solidFill>
                  <a:schemeClr val="accent5"/>
                </a:solidFill>
              </a:defRPr>
            </a:lvl1pPr>
          </a:lstStyle>
          <a:p>
            <a:endParaRPr lang="en-US"/>
          </a:p>
        </p:txBody>
      </p:sp>
      <p:sp>
        <p:nvSpPr>
          <p:cNvPr id="5" name="Footer Placeholder 4">
            <a:extLst>
              <a:ext uri="{FF2B5EF4-FFF2-40B4-BE49-F238E27FC236}">
                <a16:creationId xmlns:a16="http://schemas.microsoft.com/office/drawing/2014/main" id="{FA2E46B2-5BD6-4206-987E-91B9F9B21AE0}"/>
              </a:ext>
            </a:extLst>
          </p:cNvPr>
          <p:cNvSpPr>
            <a:spLocks noGrp="1"/>
          </p:cNvSpPr>
          <p:nvPr>
            <p:ph type="ftr" sz="quarter" idx="13"/>
          </p:nvPr>
        </p:nvSpPr>
        <p:spPr/>
        <p:txBody>
          <a:bodyPr/>
          <a:lstStyle/>
          <a:p>
            <a:endParaRPr lang="en-US"/>
          </a:p>
        </p:txBody>
      </p:sp>
      <p:sp>
        <p:nvSpPr>
          <p:cNvPr id="9" name="Slide Number Placeholder 7"/>
          <p:cNvSpPr>
            <a:spLocks noGrp="1"/>
          </p:cNvSpPr>
          <p:nvPr>
            <p:ph type="sldNum" sz="quarter" idx="12"/>
          </p:nvPr>
        </p:nvSpPr>
        <p:spPr/>
        <p:txBody>
          <a:bodyPr/>
          <a:lstStyle>
            <a:lvl1pPr>
              <a:defRPr>
                <a:solidFill>
                  <a:schemeClr val="accent1"/>
                </a:solidFill>
              </a:defRPr>
            </a:lvl1pPr>
          </a:lstStyle>
          <a:p>
            <a:fld id="{F7F49880-4FBE-4252-ADD0-F5158B178B39}" type="slidenum">
              <a:rPr lang="en-US" smtClean="0"/>
              <a:t>‹N°›</a:t>
            </a:fld>
            <a:endParaRPr lang="en-US"/>
          </a:p>
        </p:txBody>
      </p:sp>
    </p:spTree>
    <p:extLst>
      <p:ext uri="{BB962C8B-B14F-4D97-AF65-F5344CB8AC3E}">
        <p14:creationId xmlns:p14="http://schemas.microsoft.com/office/powerpoint/2010/main" val="418851554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50/50 Background Beige FIN">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B817FE8D-BC0E-4B54-8ED6-920D6E54C59B}"/>
              </a:ext>
            </a:extLst>
          </p:cNvPr>
          <p:cNvGrpSpPr/>
          <p:nvPr userDrawn="1"/>
        </p:nvGrpSpPr>
        <p:grpSpPr>
          <a:xfrm>
            <a:off x="6332400" y="0"/>
            <a:ext cx="5859176" cy="6858000"/>
            <a:chOff x="6332400" y="0"/>
            <a:chExt cx="5859176" cy="6858000"/>
          </a:xfrm>
        </p:grpSpPr>
        <p:sp>
          <p:nvSpPr>
            <p:cNvPr id="18" name="Rectangle 17">
              <a:extLst>
                <a:ext uri="{FF2B5EF4-FFF2-40B4-BE49-F238E27FC236}">
                  <a16:creationId xmlns:a16="http://schemas.microsoft.com/office/drawing/2014/main" id="{430EB02E-3182-4B1A-9B5E-108463EE10AB}"/>
                </a:ext>
              </a:extLst>
            </p:cNvPr>
            <p:cNvSpPr/>
            <p:nvPr userDrawn="1"/>
          </p:nvSpPr>
          <p:spPr bwMode="gray">
            <a:xfrm>
              <a:off x="6336000" y="0"/>
              <a:ext cx="5855576" cy="6858000"/>
            </a:xfrm>
            <a:prstGeom prst="rect">
              <a:avLst/>
            </a:prstGeom>
            <a:solidFill>
              <a:schemeClr val="accent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22" name="Rectangle 21">
              <a:extLst>
                <a:ext uri="{FF2B5EF4-FFF2-40B4-BE49-F238E27FC236}">
                  <a16:creationId xmlns:a16="http://schemas.microsoft.com/office/drawing/2014/main" id="{624131C2-0779-4344-9AF7-3353DC0C120E}"/>
                </a:ext>
              </a:extLst>
            </p:cNvPr>
            <p:cNvSpPr/>
            <p:nvPr/>
          </p:nvSpPr>
          <p:spPr bwMode="gray">
            <a:xfrm>
              <a:off x="6332400" y="1800000"/>
              <a:ext cx="5439600" cy="4537075"/>
            </a:xfrm>
            <a:prstGeom prst="rect">
              <a:avLst/>
            </a:prstGeom>
            <a:solidFill>
              <a:schemeClr val="bg1">
                <a:alpha val="9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pic>
          <p:nvPicPr>
            <p:cNvPr id="19" name="Picture 3">
              <a:extLst>
                <a:ext uri="{FF2B5EF4-FFF2-40B4-BE49-F238E27FC236}">
                  <a16:creationId xmlns:a16="http://schemas.microsoft.com/office/drawing/2014/main" id="{647132E0-2EF6-42C5-B09B-085E82AAFA03}"/>
                </a:ext>
              </a:extLst>
            </p:cNvPr>
            <p:cNvPicPr>
              <a:picLocks noChangeAspect="1"/>
            </p:cNvPicPr>
            <p:nvPr userDrawn="1"/>
          </p:nvPicPr>
          <p:blipFill>
            <a:blip r:embed="rId2"/>
            <a:stretch>
              <a:fillRect/>
            </a:stretch>
          </p:blipFill>
          <p:spPr>
            <a:xfrm>
              <a:off x="10260000" y="415048"/>
              <a:ext cx="1533600" cy="277565"/>
            </a:xfrm>
            <a:prstGeom prst="rect">
              <a:avLst/>
            </a:prstGeom>
          </p:spPr>
        </p:pic>
      </p:grpSp>
      <p:sp>
        <p:nvSpPr>
          <p:cNvPr id="2" name="Title 1"/>
          <p:cNvSpPr>
            <a:spLocks noGrp="1"/>
          </p:cNvSpPr>
          <p:nvPr userDrawn="1">
            <p:ph type="title"/>
          </p:nvPr>
        </p:nvSpPr>
        <p:spPr>
          <a:xfrm>
            <a:off x="900000" y="648000"/>
            <a:ext cx="5076000" cy="900000"/>
          </a:xfrm>
        </p:spPr>
        <p:txBody>
          <a:bodyPr/>
          <a:lstStyle>
            <a:lvl1pPr>
              <a:defRPr/>
            </a:lvl1pPr>
          </a:lstStyle>
          <a:p>
            <a:r>
              <a:rPr lang="en-US"/>
              <a:t>Click to edit Master title style</a:t>
            </a:r>
          </a:p>
        </p:txBody>
      </p:sp>
      <p:sp>
        <p:nvSpPr>
          <p:cNvPr id="4" name="Content Placeholder 3"/>
          <p:cNvSpPr>
            <a:spLocks noGrp="1"/>
          </p:cNvSpPr>
          <p:nvPr userDrawn="1">
            <p:ph sz="half" idx="2"/>
          </p:nvPr>
        </p:nvSpPr>
        <p:spPr>
          <a:xfrm>
            <a:off x="899999" y="2160000"/>
            <a:ext cx="5076000" cy="3816000"/>
          </a:xfrm>
        </p:spPr>
        <p:txBody>
          <a:bodyPr/>
          <a:lstStyle>
            <a:lvl1pPr>
              <a:spcBef>
                <a:spcPts val="600"/>
              </a:spcBef>
              <a:defRPr sz="2000"/>
            </a:lvl1pPr>
            <a:lvl2pPr>
              <a:spcBef>
                <a:spcPts val="300"/>
              </a:spcBef>
              <a:defRPr sz="1800"/>
            </a:lvl2pPr>
            <a:lvl3pPr>
              <a:spcBef>
                <a:spcPts val="300"/>
              </a:spcBef>
              <a:defRPr sz="1600"/>
            </a:lvl3pPr>
            <a:lvl4pPr>
              <a:spcBef>
                <a:spcPts val="300"/>
              </a:spcBef>
              <a:defRPr sz="1600"/>
            </a:lvl4pPr>
            <a:lvl5pPr>
              <a:spcBef>
                <a:spcPts val="300"/>
              </a:spcBef>
              <a:defRPr sz="1600"/>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9" name="Text Placeholder 28">
            <a:extLst>
              <a:ext uri="{FF2B5EF4-FFF2-40B4-BE49-F238E27FC236}">
                <a16:creationId xmlns:a16="http://schemas.microsoft.com/office/drawing/2014/main" id="{8D2AA37F-9316-450C-B35F-36BDA0846E39}"/>
              </a:ext>
            </a:extLst>
          </p:cNvPr>
          <p:cNvSpPr>
            <a:spLocks noGrp="1"/>
          </p:cNvSpPr>
          <p:nvPr userDrawn="1">
            <p:ph type="body" sz="quarter" idx="14"/>
          </p:nvPr>
        </p:nvSpPr>
        <p:spPr>
          <a:xfrm>
            <a:off x="6695387" y="2016000"/>
            <a:ext cx="4716000" cy="540000"/>
          </a:xfrm>
        </p:spPr>
        <p:txBody>
          <a:bodyPr/>
          <a:lstStyle>
            <a:lvl1pPr marL="0" indent="0">
              <a:spcBef>
                <a:spcPts val="0"/>
              </a:spcBef>
              <a:buNone/>
              <a:defRPr sz="1600" b="1">
                <a:solidFill>
                  <a:schemeClr val="tx1"/>
                </a:solidFill>
              </a:defRPr>
            </a:lvl1pPr>
            <a:lvl2pPr marL="0" indent="0">
              <a:spcBef>
                <a:spcPts val="0"/>
              </a:spcBef>
              <a:buNone/>
              <a:defRPr sz="1600">
                <a:solidFill>
                  <a:schemeClr val="tx1"/>
                </a:solidFill>
              </a:defRPr>
            </a:lvl2pPr>
          </a:lstStyle>
          <a:p>
            <a:pPr lvl="0"/>
            <a:r>
              <a:rPr lang="en-US"/>
              <a:t>Click to edit Master text styles</a:t>
            </a:r>
          </a:p>
          <a:p>
            <a:pPr lvl="1"/>
            <a:r>
              <a:rPr lang="en-US"/>
              <a:t>Second level</a:t>
            </a:r>
          </a:p>
        </p:txBody>
      </p:sp>
      <p:sp>
        <p:nvSpPr>
          <p:cNvPr id="42" name="Content Placeholder 41">
            <a:extLst>
              <a:ext uri="{FF2B5EF4-FFF2-40B4-BE49-F238E27FC236}">
                <a16:creationId xmlns:a16="http://schemas.microsoft.com/office/drawing/2014/main" id="{F460F84B-E039-4183-AD38-6A06465C9D75}"/>
              </a:ext>
            </a:extLst>
          </p:cNvPr>
          <p:cNvSpPr>
            <a:spLocks noGrp="1"/>
          </p:cNvSpPr>
          <p:nvPr userDrawn="1">
            <p:ph sz="quarter" idx="15"/>
          </p:nvPr>
        </p:nvSpPr>
        <p:spPr>
          <a:xfrm>
            <a:off x="6696001" y="2952000"/>
            <a:ext cx="4716000" cy="2880000"/>
          </a:xfrm>
        </p:spPr>
        <p:txBody>
          <a:bodyPr/>
          <a:lstStyle>
            <a:lvl1pPr>
              <a:spcBef>
                <a:spcPts val="600"/>
              </a:spcBef>
              <a:defRPr/>
            </a:lvl1pPr>
            <a:lvl2pPr>
              <a:spcBef>
                <a:spcPts val="300"/>
              </a:spcBef>
              <a:defRPr/>
            </a:lvl2pPr>
            <a:lvl3pPr>
              <a:spcBef>
                <a:spcPts val="300"/>
              </a:spcBef>
              <a:defRPr/>
            </a:lvl3pPr>
            <a:lvl4pPr>
              <a:spcBef>
                <a:spcPts val="300"/>
              </a:spcBef>
              <a:defRPr/>
            </a:lvl4pPr>
            <a:lvl5pPr>
              <a:spcBef>
                <a:spcPts val="30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userDrawn="1">
            <p:ph type="dt" sz="half" idx="10"/>
          </p:nvPr>
        </p:nvSpPr>
        <p:spPr/>
        <p:txBody>
          <a:bodyPr/>
          <a:lstStyle>
            <a:lvl1pPr>
              <a:defRPr>
                <a:solidFill>
                  <a:schemeClr val="accent5"/>
                </a:solidFill>
              </a:defRPr>
            </a:lvl1pPr>
          </a:lstStyle>
          <a:p>
            <a:endParaRPr lang="en-US"/>
          </a:p>
        </p:txBody>
      </p:sp>
      <p:sp>
        <p:nvSpPr>
          <p:cNvPr id="5" name="Footer Placeholder 4">
            <a:extLst>
              <a:ext uri="{FF2B5EF4-FFF2-40B4-BE49-F238E27FC236}">
                <a16:creationId xmlns:a16="http://schemas.microsoft.com/office/drawing/2014/main" id="{FA2E46B2-5BD6-4206-987E-91B9F9B21AE0}"/>
              </a:ext>
            </a:extLst>
          </p:cNvPr>
          <p:cNvSpPr>
            <a:spLocks noGrp="1"/>
          </p:cNvSpPr>
          <p:nvPr userDrawn="1">
            <p:ph type="ftr" sz="quarter" idx="13"/>
          </p:nvPr>
        </p:nvSpPr>
        <p:spPr/>
        <p:txBody>
          <a:bodyPr/>
          <a:lstStyle/>
          <a:p>
            <a:endParaRPr lang="en-US"/>
          </a:p>
        </p:txBody>
      </p:sp>
      <p:sp>
        <p:nvSpPr>
          <p:cNvPr id="9" name="Slide Number Placeholder 7"/>
          <p:cNvSpPr>
            <a:spLocks noGrp="1"/>
          </p:cNvSpPr>
          <p:nvPr userDrawn="1">
            <p:ph type="sldNum" sz="quarter" idx="12"/>
          </p:nvPr>
        </p:nvSpPr>
        <p:spPr/>
        <p:txBody>
          <a:bodyPr/>
          <a:lstStyle>
            <a:lvl1pPr>
              <a:defRPr>
                <a:solidFill>
                  <a:schemeClr val="accent1"/>
                </a:solidFill>
              </a:defRPr>
            </a:lvl1pPr>
          </a:lstStyle>
          <a:p>
            <a:fld id="{F7F49880-4FBE-4252-ADD0-F5158B178B39}" type="slidenum">
              <a:rPr lang="en-US" smtClean="0"/>
              <a:t>‹N°›</a:t>
            </a:fld>
            <a:endParaRPr lang="en-US"/>
          </a:p>
        </p:txBody>
      </p:sp>
    </p:spTree>
    <p:extLst>
      <p:ext uri="{BB962C8B-B14F-4D97-AF65-F5344CB8AC3E}">
        <p14:creationId xmlns:p14="http://schemas.microsoft.com/office/powerpoint/2010/main" val="4230501605"/>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p:cSld name="50/50 Background Image FIN">
    <p:bg>
      <p:bgPr>
        <a:solidFill>
          <a:schemeClr val="bg1"/>
        </a:solidFill>
        <a:effectLst/>
      </p:bgPr>
    </p:bg>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F83B7D1B-8518-4573-920B-8BBE8D4A3C71}"/>
              </a:ext>
            </a:extLst>
          </p:cNvPr>
          <p:cNvGrpSpPr/>
          <p:nvPr userDrawn="1"/>
        </p:nvGrpSpPr>
        <p:grpSpPr>
          <a:xfrm>
            <a:off x="0" y="0"/>
            <a:ext cx="442800" cy="6858000"/>
            <a:chOff x="0" y="0"/>
            <a:chExt cx="442800" cy="6858000"/>
          </a:xfrm>
        </p:grpSpPr>
        <p:sp>
          <p:nvSpPr>
            <p:cNvPr id="20" name="Rectangle 19">
              <a:extLst>
                <a:ext uri="{FF2B5EF4-FFF2-40B4-BE49-F238E27FC236}">
                  <a16:creationId xmlns:a16="http://schemas.microsoft.com/office/drawing/2014/main" id="{DF61A0C1-8F7B-4FC7-B2E4-C96FF38730CC}"/>
                </a:ext>
              </a:extLst>
            </p:cNvPr>
            <p:cNvSpPr/>
            <p:nvPr/>
          </p:nvSpPr>
          <p:spPr bwMode="gray">
            <a:xfrm>
              <a:off x="0" y="0"/>
              <a:ext cx="442800" cy="6858000"/>
            </a:xfrm>
            <a:prstGeom prst="rect">
              <a:avLst/>
            </a:prstGeom>
            <a:solidFill>
              <a:schemeClr val="accent4"/>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pic>
          <p:nvPicPr>
            <p:cNvPr id="21" name="Picture 20">
              <a:extLst>
                <a:ext uri="{FF2B5EF4-FFF2-40B4-BE49-F238E27FC236}">
                  <a16:creationId xmlns:a16="http://schemas.microsoft.com/office/drawing/2014/main" id="{6C77CBE7-95F2-4A67-B5C6-C0F89EB84BEB}"/>
                </a:ext>
              </a:extLst>
            </p:cNvPr>
            <p:cNvPicPr>
              <a:picLocks noChangeAspect="1"/>
            </p:cNvPicPr>
            <p:nvPr userDrawn="1"/>
          </p:nvPicPr>
          <p:blipFill>
            <a:blip r:embed="rId2"/>
            <a:stretch>
              <a:fillRect/>
            </a:stretch>
          </p:blipFill>
          <p:spPr bwMode="gray">
            <a:xfrm>
              <a:off x="63000" y="136800"/>
              <a:ext cx="316800" cy="316800"/>
            </a:xfrm>
            <a:prstGeom prst="rect">
              <a:avLst/>
            </a:prstGeom>
          </p:spPr>
        </p:pic>
      </p:grpSp>
      <p:sp>
        <p:nvSpPr>
          <p:cNvPr id="11" name="Picture Placeholder 10">
            <a:extLst>
              <a:ext uri="{FF2B5EF4-FFF2-40B4-BE49-F238E27FC236}">
                <a16:creationId xmlns:a16="http://schemas.microsoft.com/office/drawing/2014/main" id="{7BE7C283-C93B-4F69-8E8E-713ADE753574}"/>
              </a:ext>
            </a:extLst>
          </p:cNvPr>
          <p:cNvSpPr>
            <a:spLocks noGrp="1" noChangeAspect="1"/>
          </p:cNvSpPr>
          <p:nvPr>
            <p:ph type="pic" sz="quarter" idx="14"/>
          </p:nvPr>
        </p:nvSpPr>
        <p:spPr bwMode="gray">
          <a:xfrm>
            <a:off x="6336001" y="0"/>
            <a:ext cx="5856000" cy="6858000"/>
          </a:xfrm>
          <a:solidFill>
            <a:schemeClr val="bg1">
              <a:lumMod val="95000"/>
            </a:schemeClr>
          </a:solidFill>
        </p:spPr>
        <p:txBody>
          <a:bodyPr tIns="108000" anchor="t" anchorCtr="1"/>
          <a:lstStyle>
            <a:lvl1pPr marL="0" indent="0" algn="ctr">
              <a:spcBef>
                <a:spcPts val="0"/>
              </a:spcBef>
              <a:buNone/>
              <a:defRPr sz="1800" i="1"/>
            </a:lvl1pPr>
          </a:lstStyle>
          <a:p>
            <a:r>
              <a:rPr lang="en-US"/>
              <a:t>Click icon to add picture</a:t>
            </a:r>
          </a:p>
        </p:txBody>
      </p:sp>
      <p:sp>
        <p:nvSpPr>
          <p:cNvPr id="2" name="Title 1"/>
          <p:cNvSpPr>
            <a:spLocks noGrp="1"/>
          </p:cNvSpPr>
          <p:nvPr>
            <p:ph type="title"/>
          </p:nvPr>
        </p:nvSpPr>
        <p:spPr bwMode="gray">
          <a:xfrm>
            <a:off x="900000" y="648000"/>
            <a:ext cx="5076000" cy="900000"/>
          </a:xfrm>
        </p:spPr>
        <p:txBody>
          <a:bodyPr/>
          <a:lstStyle>
            <a:lvl1pPr>
              <a:defRPr>
                <a:solidFill>
                  <a:schemeClr val="accent1"/>
                </a:solidFill>
              </a:defRPr>
            </a:lvl1pPr>
          </a:lstStyle>
          <a:p>
            <a:r>
              <a:rPr lang="en-US"/>
              <a:t>Click to edit Master title style</a:t>
            </a:r>
          </a:p>
        </p:txBody>
      </p:sp>
      <p:sp>
        <p:nvSpPr>
          <p:cNvPr id="14" name="Text Placeholder 13">
            <a:extLst>
              <a:ext uri="{FF2B5EF4-FFF2-40B4-BE49-F238E27FC236}">
                <a16:creationId xmlns:a16="http://schemas.microsoft.com/office/drawing/2014/main" id="{80048385-1A06-409E-9E6C-F0313537195D}"/>
              </a:ext>
            </a:extLst>
          </p:cNvPr>
          <p:cNvSpPr>
            <a:spLocks noGrp="1" noChangeAspect="1"/>
          </p:cNvSpPr>
          <p:nvPr>
            <p:ph type="body" sz="quarter" idx="15" hasCustomPrompt="1"/>
          </p:nvPr>
        </p:nvSpPr>
        <p:spPr bwMode="gray">
          <a:xfrm>
            <a:off x="10260000" y="415048"/>
            <a:ext cx="1533600" cy="277200"/>
          </a:xfrm>
          <a:blipFill>
            <a:blip r:embed="rId3"/>
            <a:stretch>
              <a:fillRect/>
            </a:stretch>
          </a:blipFill>
        </p:spPr>
        <p:txBody>
          <a:bodyPr anchor="ctr" anchorCtr="1"/>
          <a:lstStyle>
            <a:lvl1pPr marL="0" indent="0" algn="ctr">
              <a:spcBef>
                <a:spcPts val="0"/>
              </a:spcBef>
              <a:buNone/>
              <a:defRPr sz="1000"/>
            </a:lvl1pPr>
          </a:lstStyle>
          <a:p>
            <a:pPr lvl="0"/>
            <a:r>
              <a:rPr lang="en-US"/>
              <a:t>Type a space to fixate logo</a:t>
            </a:r>
          </a:p>
        </p:txBody>
      </p:sp>
      <p:sp>
        <p:nvSpPr>
          <p:cNvPr id="3" name="Text Placeholder 2"/>
          <p:cNvSpPr>
            <a:spLocks noGrp="1"/>
          </p:cNvSpPr>
          <p:nvPr>
            <p:ph type="body" idx="1"/>
          </p:nvPr>
        </p:nvSpPr>
        <p:spPr bwMode="gray">
          <a:xfrm>
            <a:off x="900000" y="2016000"/>
            <a:ext cx="5076000" cy="540000"/>
          </a:xfrm>
          <a:noFill/>
        </p:spPr>
        <p:txBody>
          <a:bodyPr lIns="0" tIns="0" anchor="t" anchorCtr="0"/>
          <a:lstStyle>
            <a:lvl1pPr marL="0" indent="0">
              <a:lnSpc>
                <a:spcPct val="100000"/>
              </a:lnSpc>
              <a:spcBef>
                <a:spcPts val="0"/>
              </a:spcBef>
              <a:buNone/>
              <a:defRPr sz="1600" b="1" cap="none" baseline="0">
                <a:solidFill>
                  <a:schemeClr val="tx1"/>
                </a:solidFill>
              </a:defRPr>
            </a:lvl1pPr>
            <a:lvl2pPr marL="0" indent="0">
              <a:spcBef>
                <a:spcPts val="0"/>
              </a:spcBef>
              <a:buNone/>
              <a:defRPr sz="1600" b="0">
                <a:solidFill>
                  <a:schemeClr val="tx1"/>
                </a:solidFill>
              </a:defRPr>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en-US"/>
              <a:t>Click to edit Master text styles</a:t>
            </a:r>
          </a:p>
          <a:p>
            <a:pPr lvl="1"/>
            <a:r>
              <a:rPr lang="en-US"/>
              <a:t>Second level</a:t>
            </a:r>
          </a:p>
        </p:txBody>
      </p:sp>
      <p:sp>
        <p:nvSpPr>
          <p:cNvPr id="4" name="Content Placeholder 3"/>
          <p:cNvSpPr>
            <a:spLocks noGrp="1"/>
          </p:cNvSpPr>
          <p:nvPr>
            <p:ph sz="half" idx="2"/>
          </p:nvPr>
        </p:nvSpPr>
        <p:spPr bwMode="gray">
          <a:xfrm>
            <a:off x="900000" y="2880000"/>
            <a:ext cx="5076000" cy="3096000"/>
          </a:xfrm>
          <a:noFill/>
          <a:ln>
            <a:noFill/>
          </a:ln>
        </p:spPr>
        <p:txBody>
          <a:bodyPr lIns="0" tIns="0" rIns="0" bIns="0"/>
          <a:lstStyle>
            <a:lvl1pPr>
              <a:spcBef>
                <a:spcPts val="600"/>
              </a:spcBef>
              <a:defRPr sz="2000">
                <a:solidFill>
                  <a:schemeClr val="tx1"/>
                </a:solidFill>
              </a:defRPr>
            </a:lvl1pPr>
            <a:lvl2pPr>
              <a:spcBef>
                <a:spcPts val="300"/>
              </a:spcBef>
              <a:defRPr sz="1800">
                <a:solidFill>
                  <a:schemeClr val="tx1"/>
                </a:solidFill>
              </a:defRPr>
            </a:lvl2pPr>
            <a:lvl3pPr>
              <a:spcBef>
                <a:spcPts val="300"/>
              </a:spcBef>
              <a:defRPr sz="1600">
                <a:solidFill>
                  <a:schemeClr val="tx1"/>
                </a:solidFill>
              </a:defRPr>
            </a:lvl3pPr>
            <a:lvl4pPr>
              <a:spcBef>
                <a:spcPts val="300"/>
              </a:spcBef>
              <a:defRPr sz="1600">
                <a:solidFill>
                  <a:schemeClr val="tx1"/>
                </a:solidFill>
              </a:defRPr>
            </a:lvl4pPr>
            <a:lvl5pPr>
              <a:spcBef>
                <a:spcPts val="300"/>
              </a:spcBef>
              <a:defRPr sz="1600">
                <a:solidFill>
                  <a:schemeClr val="tx1"/>
                </a:solidFill>
              </a:defRPr>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11">
            <a:extLst>
              <a:ext uri="{FF2B5EF4-FFF2-40B4-BE49-F238E27FC236}">
                <a16:creationId xmlns:a16="http://schemas.microsoft.com/office/drawing/2014/main" id="{03393E3A-4112-41E2-A3A3-FC7E38D3C44D}"/>
              </a:ext>
            </a:extLst>
          </p:cNvPr>
          <p:cNvSpPr>
            <a:spLocks noGrp="1"/>
          </p:cNvSpPr>
          <p:nvPr>
            <p:ph sz="quarter" idx="16"/>
          </p:nvPr>
        </p:nvSpPr>
        <p:spPr bwMode="gray">
          <a:xfrm>
            <a:off x="6332400" y="1799999"/>
            <a:ext cx="5439600" cy="4536000"/>
          </a:xfrm>
          <a:solidFill>
            <a:schemeClr val="bg1">
              <a:alpha val="90000"/>
            </a:schemeClr>
          </a:solidFill>
        </p:spPr>
        <p:txBody>
          <a:bodyPr lIns="360000" tIns="360000" rIns="468000" bIns="360000"/>
          <a:lstStyle>
            <a:lvl1pPr>
              <a:spcBef>
                <a:spcPts val="600"/>
              </a:spcBef>
              <a:defRPr/>
            </a:lvl1pPr>
            <a:lvl2pPr>
              <a:spcBef>
                <a:spcPts val="300"/>
              </a:spcBef>
              <a:defRPr/>
            </a:lvl2pPr>
            <a:lvl3pPr>
              <a:spcBef>
                <a:spcPts val="300"/>
              </a:spcBef>
              <a:defRPr/>
            </a:lvl3pPr>
            <a:lvl4pPr>
              <a:spcBef>
                <a:spcPts val="300"/>
              </a:spcBef>
              <a:defRPr/>
            </a:lvl4pPr>
            <a:lvl5pPr>
              <a:spcBef>
                <a:spcPts val="30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5"/>
          <p:cNvSpPr>
            <a:spLocks noGrp="1"/>
          </p:cNvSpPr>
          <p:nvPr>
            <p:ph type="dt" sz="half" idx="10"/>
          </p:nvPr>
        </p:nvSpPr>
        <p:spPr/>
        <p:txBody>
          <a:bodyPr/>
          <a:lstStyle>
            <a:lvl1pPr>
              <a:defRPr>
                <a:solidFill>
                  <a:schemeClr val="accent5"/>
                </a:solidFill>
              </a:defRPr>
            </a:lvl1pPr>
          </a:lstStyle>
          <a:p>
            <a:endParaRPr lang="en-US"/>
          </a:p>
        </p:txBody>
      </p:sp>
      <p:sp>
        <p:nvSpPr>
          <p:cNvPr id="5" name="Footer Placeholder 4">
            <a:extLst>
              <a:ext uri="{FF2B5EF4-FFF2-40B4-BE49-F238E27FC236}">
                <a16:creationId xmlns:a16="http://schemas.microsoft.com/office/drawing/2014/main" id="{E0A8D36A-6647-49D9-BD30-4F3A8C9AE026}"/>
              </a:ext>
            </a:extLst>
          </p:cNvPr>
          <p:cNvSpPr>
            <a:spLocks noGrp="1"/>
          </p:cNvSpPr>
          <p:nvPr>
            <p:ph type="ftr" sz="quarter" idx="13"/>
          </p:nvPr>
        </p:nvSpPr>
        <p:spPr/>
        <p:txBody>
          <a:bodyPr/>
          <a:lstStyle/>
          <a:p>
            <a:endParaRPr lang="en-US"/>
          </a:p>
        </p:txBody>
      </p:sp>
      <p:sp>
        <p:nvSpPr>
          <p:cNvPr id="9" name="Slide Number Placeholder 6"/>
          <p:cNvSpPr>
            <a:spLocks noGrp="1"/>
          </p:cNvSpPr>
          <p:nvPr>
            <p:ph type="sldNum" sz="quarter" idx="12"/>
          </p:nvPr>
        </p:nvSpPr>
        <p:spPr/>
        <p:txBody>
          <a:bodyPr/>
          <a:lstStyle>
            <a:lvl1pPr>
              <a:defRPr>
                <a:solidFill>
                  <a:schemeClr val="accent1"/>
                </a:solidFill>
              </a:defRPr>
            </a:lvl1pPr>
          </a:lstStyle>
          <a:p>
            <a:fld id="{F7F49880-4FBE-4252-ADD0-F5158B178B39}" type="slidenum">
              <a:rPr lang="en-US" smtClean="0"/>
              <a:t>‹N°›</a:t>
            </a:fld>
            <a:endParaRPr lang="en-US"/>
          </a:p>
        </p:txBody>
      </p:sp>
    </p:spTree>
    <p:extLst>
      <p:ext uri="{BB962C8B-B14F-4D97-AF65-F5344CB8AC3E}">
        <p14:creationId xmlns:p14="http://schemas.microsoft.com/office/powerpoint/2010/main" val="815667076"/>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70/30 Background Grey FIN">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D43AF1DC-068A-411A-B9C3-63AE9F2DD9A8}"/>
              </a:ext>
            </a:extLst>
          </p:cNvPr>
          <p:cNvGrpSpPr/>
          <p:nvPr userDrawn="1"/>
        </p:nvGrpSpPr>
        <p:grpSpPr bwMode="gray">
          <a:xfrm>
            <a:off x="8096400" y="0"/>
            <a:ext cx="4095600" cy="6858000"/>
            <a:chOff x="8096400" y="0"/>
            <a:chExt cx="4095600" cy="6858000"/>
          </a:xfrm>
        </p:grpSpPr>
        <p:sp>
          <p:nvSpPr>
            <p:cNvPr id="15" name="Rectangle 14">
              <a:extLst>
                <a:ext uri="{FF2B5EF4-FFF2-40B4-BE49-F238E27FC236}">
                  <a16:creationId xmlns:a16="http://schemas.microsoft.com/office/drawing/2014/main" id="{F1010D9A-822A-4EE8-81AB-9EEF0516A2CA}"/>
                </a:ext>
              </a:extLst>
            </p:cNvPr>
            <p:cNvSpPr/>
            <p:nvPr userDrawn="1"/>
          </p:nvSpPr>
          <p:spPr bwMode="gray">
            <a:xfrm>
              <a:off x="8100000" y="0"/>
              <a:ext cx="4092000" cy="6858000"/>
            </a:xfrm>
            <a:prstGeom prst="rect">
              <a:avLst/>
            </a:prstGeom>
            <a:solidFill>
              <a:schemeClr val="accent4"/>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6" name="Rectangle 15">
              <a:extLst>
                <a:ext uri="{FF2B5EF4-FFF2-40B4-BE49-F238E27FC236}">
                  <a16:creationId xmlns:a16="http://schemas.microsoft.com/office/drawing/2014/main" id="{F2D31B2F-9ADD-4097-87EF-9E1400FED595}"/>
                </a:ext>
              </a:extLst>
            </p:cNvPr>
            <p:cNvSpPr/>
            <p:nvPr/>
          </p:nvSpPr>
          <p:spPr bwMode="gray">
            <a:xfrm>
              <a:off x="8096400" y="1800000"/>
              <a:ext cx="3675600" cy="4537075"/>
            </a:xfrm>
            <a:prstGeom prst="rect">
              <a:avLst/>
            </a:prstGeom>
            <a:solidFill>
              <a:schemeClr val="bg1">
                <a:alpha val="9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pic>
          <p:nvPicPr>
            <p:cNvPr id="17" name="Picture 3">
              <a:extLst>
                <a:ext uri="{FF2B5EF4-FFF2-40B4-BE49-F238E27FC236}">
                  <a16:creationId xmlns:a16="http://schemas.microsoft.com/office/drawing/2014/main" id="{933D6E70-3C34-4E3E-AB9F-709BE1BDA2C9}"/>
                </a:ext>
              </a:extLst>
            </p:cNvPr>
            <p:cNvPicPr>
              <a:picLocks noChangeAspect="1"/>
            </p:cNvPicPr>
            <p:nvPr userDrawn="1"/>
          </p:nvPicPr>
          <p:blipFill>
            <a:blip r:embed="rId2"/>
            <a:stretch>
              <a:fillRect/>
            </a:stretch>
          </p:blipFill>
          <p:spPr bwMode="gray">
            <a:xfrm>
              <a:off x="10260000" y="415048"/>
              <a:ext cx="1533600" cy="277565"/>
            </a:xfrm>
            <a:prstGeom prst="rect">
              <a:avLst/>
            </a:prstGeom>
          </p:spPr>
        </p:pic>
      </p:grpSp>
      <p:sp>
        <p:nvSpPr>
          <p:cNvPr id="2" name="Title 1"/>
          <p:cNvSpPr>
            <a:spLocks noGrp="1"/>
          </p:cNvSpPr>
          <p:nvPr userDrawn="1">
            <p:ph type="title"/>
          </p:nvPr>
        </p:nvSpPr>
        <p:spPr>
          <a:xfrm>
            <a:off x="900000" y="648000"/>
            <a:ext cx="6840000" cy="900000"/>
          </a:xfrm>
        </p:spPr>
        <p:txBody>
          <a:bodyPr/>
          <a:lstStyle>
            <a:lvl1pPr>
              <a:defRPr/>
            </a:lvl1pPr>
          </a:lstStyle>
          <a:p>
            <a:r>
              <a:rPr lang="en-US"/>
              <a:t>Click to edit Master title style</a:t>
            </a:r>
          </a:p>
        </p:txBody>
      </p:sp>
      <p:sp>
        <p:nvSpPr>
          <p:cNvPr id="4" name="Content Placeholder 3"/>
          <p:cNvSpPr>
            <a:spLocks noGrp="1"/>
          </p:cNvSpPr>
          <p:nvPr userDrawn="1">
            <p:ph sz="half" idx="2"/>
          </p:nvPr>
        </p:nvSpPr>
        <p:spPr>
          <a:xfrm>
            <a:off x="900113" y="2160000"/>
            <a:ext cx="10872903" cy="4176000"/>
          </a:xfrm>
          <a:noFill/>
        </p:spPr>
        <p:txBody>
          <a:bodyPr lIns="0" tIns="0" rIns="360000"/>
          <a:lstStyle>
            <a:lvl1pPr>
              <a:spcBef>
                <a:spcPts val="600"/>
              </a:spcBef>
              <a:defRPr sz="2400">
                <a:solidFill>
                  <a:schemeClr val="tx1"/>
                </a:solidFill>
              </a:defRPr>
            </a:lvl1pPr>
            <a:lvl2pPr>
              <a:spcBef>
                <a:spcPts val="300"/>
              </a:spcBef>
              <a:defRPr sz="2000">
                <a:solidFill>
                  <a:schemeClr val="tx1"/>
                </a:solidFill>
              </a:defRPr>
            </a:lvl2pPr>
            <a:lvl3pPr>
              <a:spcBef>
                <a:spcPts val="300"/>
              </a:spcBef>
              <a:defRPr sz="1800">
                <a:solidFill>
                  <a:schemeClr val="tx1"/>
                </a:solidFill>
              </a:defRPr>
            </a:lvl3pPr>
            <a:lvl4pPr>
              <a:spcBef>
                <a:spcPts val="300"/>
              </a:spcBef>
              <a:defRPr sz="1800">
                <a:solidFill>
                  <a:schemeClr val="tx1"/>
                </a:solidFill>
              </a:defRPr>
            </a:lvl4pPr>
            <a:lvl5pPr>
              <a:spcBef>
                <a:spcPts val="300"/>
              </a:spcBef>
              <a:defRPr sz="1800">
                <a:solidFill>
                  <a:schemeClr val="tx1"/>
                </a:solidFill>
              </a:defRPr>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5"/>
          <p:cNvSpPr>
            <a:spLocks noGrp="1"/>
          </p:cNvSpPr>
          <p:nvPr userDrawn="1">
            <p:ph type="dt" sz="half" idx="10"/>
          </p:nvPr>
        </p:nvSpPr>
        <p:spPr/>
        <p:txBody>
          <a:bodyPr/>
          <a:lstStyle>
            <a:lvl1pPr>
              <a:defRPr>
                <a:solidFill>
                  <a:schemeClr val="accent5"/>
                </a:solidFill>
              </a:defRPr>
            </a:lvl1pPr>
          </a:lstStyle>
          <a:p>
            <a:endParaRPr lang="en-US"/>
          </a:p>
        </p:txBody>
      </p:sp>
      <p:sp>
        <p:nvSpPr>
          <p:cNvPr id="5" name="Footer Placeholder 4">
            <a:extLst>
              <a:ext uri="{FF2B5EF4-FFF2-40B4-BE49-F238E27FC236}">
                <a16:creationId xmlns:a16="http://schemas.microsoft.com/office/drawing/2014/main" id="{E0A8D36A-6647-49D9-BD30-4F3A8C9AE026}"/>
              </a:ext>
            </a:extLst>
          </p:cNvPr>
          <p:cNvSpPr>
            <a:spLocks noGrp="1"/>
          </p:cNvSpPr>
          <p:nvPr userDrawn="1">
            <p:ph type="ftr" sz="quarter" idx="13"/>
          </p:nvPr>
        </p:nvSpPr>
        <p:spPr/>
        <p:txBody>
          <a:bodyPr/>
          <a:lstStyle/>
          <a:p>
            <a:endParaRPr lang="en-US"/>
          </a:p>
        </p:txBody>
      </p:sp>
      <p:sp>
        <p:nvSpPr>
          <p:cNvPr id="9" name="Slide Number Placeholder 6"/>
          <p:cNvSpPr>
            <a:spLocks noGrp="1"/>
          </p:cNvSpPr>
          <p:nvPr userDrawn="1">
            <p:ph type="sldNum" sz="quarter" idx="12"/>
          </p:nvPr>
        </p:nvSpPr>
        <p:spPr/>
        <p:txBody>
          <a:bodyPr/>
          <a:lstStyle>
            <a:lvl1pPr>
              <a:defRPr>
                <a:solidFill>
                  <a:schemeClr val="accent1"/>
                </a:solidFill>
              </a:defRPr>
            </a:lvl1pPr>
          </a:lstStyle>
          <a:p>
            <a:fld id="{F7F49880-4FBE-4252-ADD0-F5158B178B39}" type="slidenum">
              <a:rPr lang="en-US" smtClean="0"/>
              <a:t>‹N°›</a:t>
            </a:fld>
            <a:endParaRPr lang="en-US"/>
          </a:p>
        </p:txBody>
      </p:sp>
    </p:spTree>
    <p:extLst>
      <p:ext uri="{BB962C8B-B14F-4D97-AF65-F5344CB8AC3E}">
        <p14:creationId xmlns:p14="http://schemas.microsoft.com/office/powerpoint/2010/main" val="13859498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NTERCALAIRE 4">
    <p:spTree>
      <p:nvGrpSpPr>
        <p:cNvPr id="1" name=""/>
        <p:cNvGrpSpPr/>
        <p:nvPr/>
      </p:nvGrpSpPr>
      <p:grpSpPr>
        <a:xfrm>
          <a:off x="0" y="0"/>
          <a:ext cx="0" cy="0"/>
          <a:chOff x="0" y="0"/>
          <a:chExt cx="0" cy="0"/>
        </a:xfrm>
      </p:grpSpPr>
      <p:pic>
        <p:nvPicPr>
          <p:cNvPr id="7" name="Image 6">
            <a:extLst>
              <a:ext uri="{FF2B5EF4-FFF2-40B4-BE49-F238E27FC236}">
                <a16:creationId xmlns:a16="http://schemas.microsoft.com/office/drawing/2014/main" id="{69626716-C02E-0A49-BA59-A7C7476B311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pic>
        <p:nvPicPr>
          <p:cNvPr id="5" name="Image 4">
            <a:extLst>
              <a:ext uri="{FF2B5EF4-FFF2-40B4-BE49-F238E27FC236}">
                <a16:creationId xmlns:a16="http://schemas.microsoft.com/office/drawing/2014/main" id="{9FB19545-4AA8-C340-AF4E-98637FB2A7F2}"/>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11822497" y="6571585"/>
            <a:ext cx="234000" cy="157531"/>
          </a:xfrm>
          <a:prstGeom prst="rect">
            <a:avLst/>
          </a:prstGeom>
        </p:spPr>
      </p:pic>
      <p:sp>
        <p:nvSpPr>
          <p:cNvPr id="9" name="Espace réservé du texte 9">
            <a:extLst>
              <a:ext uri="{FF2B5EF4-FFF2-40B4-BE49-F238E27FC236}">
                <a16:creationId xmlns:a16="http://schemas.microsoft.com/office/drawing/2014/main" id="{B7867D57-D141-6A42-8A86-A15C3507E73E}"/>
              </a:ext>
            </a:extLst>
          </p:cNvPr>
          <p:cNvSpPr>
            <a:spLocks noGrp="1"/>
          </p:cNvSpPr>
          <p:nvPr>
            <p:ph type="body" sz="quarter" idx="12" hasCustomPrompt="1"/>
          </p:nvPr>
        </p:nvSpPr>
        <p:spPr>
          <a:xfrm>
            <a:off x="2220595" y="3859294"/>
            <a:ext cx="8370160" cy="1239507"/>
          </a:xfrm>
          <a:prstGeom prst="rect">
            <a:avLst/>
          </a:prstGeom>
        </p:spPr>
        <p:txBody>
          <a:bodyPr/>
          <a:lstStyle>
            <a:lvl1pPr marL="0" indent="0" algn="r">
              <a:spcBef>
                <a:spcPts val="0"/>
              </a:spcBef>
              <a:buFontTx/>
              <a:buNone/>
              <a:defRPr sz="6000" b="1" i="0" cap="all" baseline="0">
                <a:solidFill>
                  <a:schemeClr val="bg1"/>
                </a:solidFill>
                <a:latin typeface="Arial" panose="020B0604020202020204" pitchFamily="34" charset="0"/>
                <a:cs typeface="Arial" panose="020B0604020202020204" pitchFamily="34" charset="0"/>
              </a:defRPr>
            </a:lvl1pPr>
            <a:lvl2pPr marL="0" indent="0" algn="r">
              <a:spcBef>
                <a:spcPts val="1000"/>
              </a:spcBef>
              <a:buFontTx/>
              <a:buNone/>
              <a:defRPr sz="1500" b="0" cap="none" baseline="0">
                <a:solidFill>
                  <a:schemeClr val="bg1"/>
                </a:solidFill>
                <a:latin typeface="Arial" panose="020B0604020202020204" pitchFamily="34" charset="0"/>
                <a:cs typeface="Arial" panose="020B0604020202020204" pitchFamily="34" charset="0"/>
              </a:defRPr>
            </a:lvl2pPr>
            <a:lvl3pPr marL="0" indent="0" algn="r">
              <a:buFontTx/>
              <a:buNone/>
              <a:defRPr sz="1600">
                <a:solidFill>
                  <a:srgbClr val="051039"/>
                </a:solidFill>
                <a:latin typeface="ExcellenceInMotion" panose="020B0604020202020204" pitchFamily="50" charset="0"/>
                <a:cs typeface="ExcellenceInMotion" panose="020B0604020202020204" pitchFamily="50" charset="0"/>
              </a:defRPr>
            </a:lvl3pPr>
            <a:lvl4pPr marL="0" indent="0" algn="r">
              <a:buFontTx/>
              <a:buNone/>
              <a:defRPr sz="1600">
                <a:solidFill>
                  <a:srgbClr val="051039"/>
                </a:solidFill>
                <a:latin typeface="ExcellenceInMotion" panose="020B0604020202020204" pitchFamily="50" charset="0"/>
                <a:cs typeface="ExcellenceInMotion" panose="020B0604020202020204" pitchFamily="50" charset="0"/>
              </a:defRPr>
            </a:lvl4pPr>
            <a:lvl5pPr marL="0" indent="0" algn="r">
              <a:buFontTx/>
              <a:buNone/>
              <a:defRPr sz="1600">
                <a:solidFill>
                  <a:srgbClr val="051039"/>
                </a:solidFill>
                <a:latin typeface="ExcellenceInMotion" panose="020B0604020202020204" pitchFamily="50" charset="0"/>
                <a:cs typeface="ExcellenceInMotion" panose="020B0604020202020204" pitchFamily="50" charset="0"/>
              </a:defRPr>
            </a:lvl5pPr>
          </a:lstStyle>
          <a:p>
            <a:pPr lvl="0"/>
            <a:r>
              <a:rPr lang="fr-FR" dirty="0"/>
              <a:t>Cliquez  </a:t>
            </a:r>
          </a:p>
          <a:p>
            <a:pPr lvl="1"/>
            <a:r>
              <a:rPr lang="fr-FR" dirty="0"/>
              <a:t>Deuxième niveau</a:t>
            </a:r>
          </a:p>
        </p:txBody>
      </p:sp>
      <p:sp>
        <p:nvSpPr>
          <p:cNvPr id="6" name="Espace réservé du numéro de diapositive 5">
            <a:extLst>
              <a:ext uri="{FF2B5EF4-FFF2-40B4-BE49-F238E27FC236}">
                <a16:creationId xmlns:a16="http://schemas.microsoft.com/office/drawing/2014/main" id="{0FCFF269-4658-45D5-856F-CC6FD3F5C489}"/>
              </a:ext>
            </a:extLst>
          </p:cNvPr>
          <p:cNvSpPr>
            <a:spLocks noGrp="1"/>
          </p:cNvSpPr>
          <p:nvPr>
            <p:ph type="sldNum" sz="quarter" idx="13"/>
          </p:nvPr>
        </p:nvSpPr>
        <p:spPr>
          <a:xfrm>
            <a:off x="4724400" y="6563170"/>
            <a:ext cx="2743200" cy="218126"/>
          </a:xfrm>
          <a:prstGeom prst="rect">
            <a:avLst/>
          </a:prstGeom>
        </p:spPr>
        <p:txBody>
          <a:bodyPr/>
          <a:lstStyle>
            <a:lvl1pPr algn="ctr">
              <a:defRPr sz="800">
                <a:solidFill>
                  <a:schemeClr val="bg1"/>
                </a:solidFill>
                <a:latin typeface="Arial" panose="020B0604020202020204" pitchFamily="34" charset="0"/>
                <a:cs typeface="Arial" panose="020B0604020202020204" pitchFamily="34" charset="0"/>
              </a:defRPr>
            </a:lvl1pPr>
          </a:lstStyle>
          <a:p>
            <a:fld id="{62EFFB25-4080-40B1-9961-9CC40DC7480F}" type="slidenum">
              <a:rPr lang="fr-FR" smtClean="0"/>
              <a:pPr/>
              <a:t>‹N°›</a:t>
            </a:fld>
            <a:endParaRPr lang="fr-FR"/>
          </a:p>
        </p:txBody>
      </p:sp>
    </p:spTree>
    <p:extLst>
      <p:ext uri="{BB962C8B-B14F-4D97-AF65-F5344CB8AC3E}">
        <p14:creationId xmlns:p14="http://schemas.microsoft.com/office/powerpoint/2010/main" val="267932772"/>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70/30 Background Beige FIN">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CBA8587A-2692-4051-A9DB-90530AAC38B4}"/>
              </a:ext>
            </a:extLst>
          </p:cNvPr>
          <p:cNvGrpSpPr/>
          <p:nvPr userDrawn="1"/>
        </p:nvGrpSpPr>
        <p:grpSpPr bwMode="gray">
          <a:xfrm>
            <a:off x="8096400" y="0"/>
            <a:ext cx="4095600" cy="6858000"/>
            <a:chOff x="8096400" y="0"/>
            <a:chExt cx="4095600" cy="6858000"/>
          </a:xfrm>
        </p:grpSpPr>
        <p:sp>
          <p:nvSpPr>
            <p:cNvPr id="17" name="Rectangle 16">
              <a:extLst>
                <a:ext uri="{FF2B5EF4-FFF2-40B4-BE49-F238E27FC236}">
                  <a16:creationId xmlns:a16="http://schemas.microsoft.com/office/drawing/2014/main" id="{BF06A332-2A91-4DA8-B2A3-9D89673FDB64}"/>
                </a:ext>
              </a:extLst>
            </p:cNvPr>
            <p:cNvSpPr/>
            <p:nvPr userDrawn="1"/>
          </p:nvSpPr>
          <p:spPr bwMode="gray">
            <a:xfrm>
              <a:off x="8100000" y="0"/>
              <a:ext cx="4092000" cy="6858000"/>
            </a:xfrm>
            <a:prstGeom prst="rect">
              <a:avLst/>
            </a:prstGeom>
            <a:solidFill>
              <a:schemeClr val="accent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sp>
          <p:nvSpPr>
            <p:cNvPr id="18" name="Rectangle 17">
              <a:extLst>
                <a:ext uri="{FF2B5EF4-FFF2-40B4-BE49-F238E27FC236}">
                  <a16:creationId xmlns:a16="http://schemas.microsoft.com/office/drawing/2014/main" id="{12EF6CFC-1D87-47E6-9A75-768A6FC84069}"/>
                </a:ext>
              </a:extLst>
            </p:cNvPr>
            <p:cNvSpPr/>
            <p:nvPr/>
          </p:nvSpPr>
          <p:spPr bwMode="gray">
            <a:xfrm>
              <a:off x="8096400" y="1800000"/>
              <a:ext cx="3675600" cy="4537075"/>
            </a:xfrm>
            <a:prstGeom prst="rect">
              <a:avLst/>
            </a:prstGeom>
            <a:solidFill>
              <a:schemeClr val="bg1">
                <a:alpha val="9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pic>
          <p:nvPicPr>
            <p:cNvPr id="19" name="Picture 3">
              <a:extLst>
                <a:ext uri="{FF2B5EF4-FFF2-40B4-BE49-F238E27FC236}">
                  <a16:creationId xmlns:a16="http://schemas.microsoft.com/office/drawing/2014/main" id="{C0B2F444-A988-4424-8593-9D653E3DD2FD}"/>
                </a:ext>
              </a:extLst>
            </p:cNvPr>
            <p:cNvPicPr>
              <a:picLocks noChangeAspect="1"/>
            </p:cNvPicPr>
            <p:nvPr userDrawn="1"/>
          </p:nvPicPr>
          <p:blipFill>
            <a:blip r:embed="rId2"/>
            <a:stretch>
              <a:fillRect/>
            </a:stretch>
          </p:blipFill>
          <p:spPr bwMode="gray">
            <a:xfrm>
              <a:off x="10260000" y="415048"/>
              <a:ext cx="1533600" cy="277565"/>
            </a:xfrm>
            <a:prstGeom prst="rect">
              <a:avLst/>
            </a:prstGeom>
          </p:spPr>
        </p:pic>
      </p:grpSp>
      <p:sp>
        <p:nvSpPr>
          <p:cNvPr id="2" name="Title 1"/>
          <p:cNvSpPr>
            <a:spLocks noGrp="1"/>
          </p:cNvSpPr>
          <p:nvPr>
            <p:ph type="title"/>
          </p:nvPr>
        </p:nvSpPr>
        <p:spPr>
          <a:xfrm>
            <a:off x="900000" y="648000"/>
            <a:ext cx="6840000" cy="900000"/>
          </a:xfrm>
        </p:spPr>
        <p:txBody>
          <a:bodyPr/>
          <a:lstStyle>
            <a:lvl1pPr>
              <a:defRPr/>
            </a:lvl1pPr>
          </a:lstStyle>
          <a:p>
            <a:r>
              <a:rPr lang="en-US"/>
              <a:t>Click to edit Master title style</a:t>
            </a:r>
          </a:p>
        </p:txBody>
      </p:sp>
      <p:sp>
        <p:nvSpPr>
          <p:cNvPr id="4" name="Content Placeholder 3"/>
          <p:cNvSpPr>
            <a:spLocks noGrp="1"/>
          </p:cNvSpPr>
          <p:nvPr>
            <p:ph sz="half" idx="2"/>
          </p:nvPr>
        </p:nvSpPr>
        <p:spPr>
          <a:xfrm>
            <a:off x="900000" y="2880000"/>
            <a:ext cx="6840000" cy="3096000"/>
          </a:xfrm>
        </p:spPr>
        <p:txBody>
          <a:bodyPr/>
          <a:lstStyle>
            <a:lvl1pPr>
              <a:spcBef>
                <a:spcPts val="600"/>
              </a:spcBef>
              <a:defRPr sz="2000"/>
            </a:lvl1pPr>
            <a:lvl2pPr>
              <a:spcBef>
                <a:spcPts val="300"/>
              </a:spcBef>
              <a:defRPr sz="1800"/>
            </a:lvl2pPr>
            <a:lvl3pPr>
              <a:spcBef>
                <a:spcPts val="300"/>
              </a:spcBef>
              <a:defRPr sz="1600"/>
            </a:lvl3pPr>
            <a:lvl4pPr>
              <a:spcBef>
                <a:spcPts val="300"/>
              </a:spcBef>
              <a:defRPr sz="1600"/>
            </a:lvl4pPr>
            <a:lvl5pPr>
              <a:spcBef>
                <a:spcPts val="300"/>
              </a:spcBef>
              <a:defRPr sz="1600"/>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9" name="Text Placeholder 28">
            <a:extLst>
              <a:ext uri="{FF2B5EF4-FFF2-40B4-BE49-F238E27FC236}">
                <a16:creationId xmlns:a16="http://schemas.microsoft.com/office/drawing/2014/main" id="{8D2AA37F-9316-450C-B35F-36BDA0846E39}"/>
              </a:ext>
            </a:extLst>
          </p:cNvPr>
          <p:cNvSpPr>
            <a:spLocks noGrp="1"/>
          </p:cNvSpPr>
          <p:nvPr>
            <p:ph type="body" sz="quarter" idx="14"/>
          </p:nvPr>
        </p:nvSpPr>
        <p:spPr>
          <a:xfrm>
            <a:off x="900000" y="2016000"/>
            <a:ext cx="6840000" cy="540000"/>
          </a:xfrm>
        </p:spPr>
        <p:txBody>
          <a:bodyPr/>
          <a:lstStyle>
            <a:lvl1pPr marL="0" indent="0">
              <a:spcBef>
                <a:spcPts val="0"/>
              </a:spcBef>
              <a:buNone/>
              <a:defRPr sz="1600" b="1">
                <a:solidFill>
                  <a:schemeClr val="tx1"/>
                </a:solidFill>
              </a:defRPr>
            </a:lvl1pPr>
            <a:lvl2pPr marL="0" indent="0">
              <a:spcBef>
                <a:spcPts val="0"/>
              </a:spcBef>
              <a:buNone/>
              <a:defRPr sz="1600">
                <a:solidFill>
                  <a:schemeClr val="tx1"/>
                </a:solidFill>
              </a:defRPr>
            </a:lvl2pPr>
          </a:lstStyle>
          <a:p>
            <a:pPr lvl="0"/>
            <a:r>
              <a:rPr lang="en-US"/>
              <a:t>Click to edit Master text styles</a:t>
            </a:r>
          </a:p>
          <a:p>
            <a:pPr lvl="1"/>
            <a:r>
              <a:rPr lang="en-US"/>
              <a:t>Second level</a:t>
            </a:r>
          </a:p>
        </p:txBody>
      </p:sp>
      <p:sp>
        <p:nvSpPr>
          <p:cNvPr id="27" name="Text Placeholder 26">
            <a:extLst>
              <a:ext uri="{FF2B5EF4-FFF2-40B4-BE49-F238E27FC236}">
                <a16:creationId xmlns:a16="http://schemas.microsoft.com/office/drawing/2014/main" id="{4B1D2451-C273-423B-B049-3C034BFC8AEE}"/>
              </a:ext>
            </a:extLst>
          </p:cNvPr>
          <p:cNvSpPr>
            <a:spLocks noGrp="1"/>
          </p:cNvSpPr>
          <p:nvPr>
            <p:ph type="body" sz="quarter" idx="15"/>
          </p:nvPr>
        </p:nvSpPr>
        <p:spPr bwMode="gray">
          <a:xfrm>
            <a:off x="8460000" y="2160000"/>
            <a:ext cx="2952000" cy="3816000"/>
          </a:xfrm>
          <a:gradFill>
            <a:gsLst>
              <a:gs pos="0">
                <a:srgbClr val="0800B9"/>
              </a:gs>
              <a:gs pos="100000">
                <a:srgbClr val="009EE3"/>
              </a:gs>
            </a:gsLst>
            <a:lin ang="0" scaled="1"/>
          </a:gradFill>
        </p:spPr>
        <p:txBody>
          <a:bodyPr lIns="108000" tIns="108000" rIns="108000" bIns="108000" anchor="ctr" anchorCtr="1"/>
          <a:lstStyle>
            <a:lvl1pPr marL="0" indent="0" algn="ctr">
              <a:lnSpc>
                <a:spcPct val="80000"/>
              </a:lnSpc>
              <a:spcBef>
                <a:spcPts val="0"/>
              </a:spcBef>
              <a:buNone/>
              <a:defRPr sz="2800" b="1">
                <a:solidFill>
                  <a:schemeClr val="bg1"/>
                </a:solidFill>
              </a:defRPr>
            </a:lvl1pPr>
          </a:lstStyle>
          <a:p>
            <a:pPr lvl="0"/>
            <a:r>
              <a:rPr lang="en-US"/>
              <a:t>Click to edit Master text styles</a:t>
            </a:r>
          </a:p>
        </p:txBody>
      </p:sp>
      <p:sp>
        <p:nvSpPr>
          <p:cNvPr id="7" name="Date Placeholder 6"/>
          <p:cNvSpPr>
            <a:spLocks noGrp="1"/>
          </p:cNvSpPr>
          <p:nvPr>
            <p:ph type="dt" sz="half" idx="10"/>
          </p:nvPr>
        </p:nvSpPr>
        <p:spPr/>
        <p:txBody>
          <a:bodyPr/>
          <a:lstStyle>
            <a:lvl1pPr>
              <a:defRPr>
                <a:solidFill>
                  <a:schemeClr val="accent5"/>
                </a:solidFill>
              </a:defRPr>
            </a:lvl1pPr>
          </a:lstStyle>
          <a:p>
            <a:endParaRPr lang="en-US"/>
          </a:p>
        </p:txBody>
      </p:sp>
      <p:sp>
        <p:nvSpPr>
          <p:cNvPr id="9" name="Slide Number Placeholder 7"/>
          <p:cNvSpPr>
            <a:spLocks noGrp="1"/>
          </p:cNvSpPr>
          <p:nvPr>
            <p:ph type="sldNum" sz="quarter" idx="12"/>
          </p:nvPr>
        </p:nvSpPr>
        <p:spPr/>
        <p:txBody>
          <a:bodyPr/>
          <a:lstStyle>
            <a:lvl1pPr>
              <a:defRPr>
                <a:solidFill>
                  <a:schemeClr val="accent1"/>
                </a:solidFill>
              </a:defRPr>
            </a:lvl1pPr>
          </a:lstStyle>
          <a:p>
            <a:fld id="{F7F49880-4FBE-4252-ADD0-F5158B178B39}" type="slidenum">
              <a:rPr lang="en-US" smtClean="0"/>
              <a:t>‹N°›</a:t>
            </a:fld>
            <a:endParaRPr lang="en-US"/>
          </a:p>
        </p:txBody>
      </p:sp>
      <p:sp>
        <p:nvSpPr>
          <p:cNvPr id="5" name="Footer Placeholder 4">
            <a:extLst>
              <a:ext uri="{FF2B5EF4-FFF2-40B4-BE49-F238E27FC236}">
                <a16:creationId xmlns:a16="http://schemas.microsoft.com/office/drawing/2014/main" id="{FA2E46B2-5BD6-4206-987E-91B9F9B21AE0}"/>
              </a:ext>
            </a:extLst>
          </p:cNvPr>
          <p:cNvSpPr>
            <a:spLocks noGrp="1"/>
          </p:cNvSpPr>
          <p:nvPr>
            <p:ph type="ftr" sz="quarter" idx="13"/>
          </p:nvPr>
        </p:nvSpPr>
        <p:spPr/>
        <p:txBody>
          <a:bodyPr/>
          <a:lstStyle/>
          <a:p>
            <a:endParaRPr lang="en-US"/>
          </a:p>
        </p:txBody>
      </p:sp>
    </p:spTree>
    <p:extLst>
      <p:ext uri="{BB962C8B-B14F-4D97-AF65-F5344CB8AC3E}">
        <p14:creationId xmlns:p14="http://schemas.microsoft.com/office/powerpoint/2010/main" val="3386569604"/>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70/30 Background Image FIN">
    <p:bg>
      <p:bgPr>
        <a:solidFill>
          <a:schemeClr val="bg1"/>
        </a:solidFill>
        <a:effectLst/>
      </p:bgPr>
    </p:bg>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BE7C283-C93B-4F69-8E8E-713ADE753574}"/>
              </a:ext>
            </a:extLst>
          </p:cNvPr>
          <p:cNvSpPr>
            <a:spLocks noGrp="1" noChangeAspect="1"/>
          </p:cNvSpPr>
          <p:nvPr>
            <p:ph type="pic" sz="quarter" idx="14"/>
          </p:nvPr>
        </p:nvSpPr>
        <p:spPr bwMode="gray">
          <a:xfrm>
            <a:off x="8100000" y="0"/>
            <a:ext cx="4092000" cy="6858000"/>
          </a:xfrm>
          <a:solidFill>
            <a:schemeClr val="bg1">
              <a:lumMod val="95000"/>
            </a:schemeClr>
          </a:solidFill>
        </p:spPr>
        <p:txBody>
          <a:bodyPr tIns="108000" anchor="t" anchorCtr="1"/>
          <a:lstStyle>
            <a:lvl1pPr marL="0" indent="0" algn="ctr">
              <a:spcBef>
                <a:spcPts val="0"/>
              </a:spcBef>
              <a:buNone/>
              <a:defRPr sz="1800" i="1"/>
            </a:lvl1pPr>
          </a:lstStyle>
          <a:p>
            <a:r>
              <a:rPr lang="en-US"/>
              <a:t>Click icon to add picture</a:t>
            </a:r>
          </a:p>
        </p:txBody>
      </p:sp>
      <p:sp>
        <p:nvSpPr>
          <p:cNvPr id="2" name="Title 1"/>
          <p:cNvSpPr>
            <a:spLocks noGrp="1"/>
          </p:cNvSpPr>
          <p:nvPr>
            <p:ph type="title"/>
          </p:nvPr>
        </p:nvSpPr>
        <p:spPr bwMode="gray">
          <a:xfrm>
            <a:off x="900000" y="648000"/>
            <a:ext cx="6840000" cy="900000"/>
          </a:xfrm>
        </p:spPr>
        <p:txBody>
          <a:bodyPr/>
          <a:lstStyle>
            <a:lvl1pPr>
              <a:defRPr>
                <a:solidFill>
                  <a:schemeClr val="accent1"/>
                </a:solidFill>
              </a:defRPr>
            </a:lvl1pPr>
          </a:lstStyle>
          <a:p>
            <a:r>
              <a:rPr lang="en-US"/>
              <a:t>Click to edit Master title style</a:t>
            </a:r>
          </a:p>
        </p:txBody>
      </p:sp>
      <p:sp>
        <p:nvSpPr>
          <p:cNvPr id="14" name="Text Placeholder 13">
            <a:extLst>
              <a:ext uri="{FF2B5EF4-FFF2-40B4-BE49-F238E27FC236}">
                <a16:creationId xmlns:a16="http://schemas.microsoft.com/office/drawing/2014/main" id="{80048385-1A06-409E-9E6C-F0313537195D}"/>
              </a:ext>
            </a:extLst>
          </p:cNvPr>
          <p:cNvSpPr>
            <a:spLocks noGrp="1" noChangeAspect="1"/>
          </p:cNvSpPr>
          <p:nvPr>
            <p:ph type="body" sz="quarter" idx="15" hasCustomPrompt="1"/>
          </p:nvPr>
        </p:nvSpPr>
        <p:spPr bwMode="gray">
          <a:xfrm>
            <a:off x="10260000" y="415048"/>
            <a:ext cx="1533600" cy="277200"/>
          </a:xfrm>
          <a:blipFill>
            <a:blip r:embed="rId2"/>
            <a:stretch>
              <a:fillRect/>
            </a:stretch>
          </a:blipFill>
        </p:spPr>
        <p:txBody>
          <a:bodyPr anchor="ctr" anchorCtr="1"/>
          <a:lstStyle>
            <a:lvl1pPr marL="0" indent="0" algn="ctr">
              <a:spcBef>
                <a:spcPts val="0"/>
              </a:spcBef>
              <a:buNone/>
              <a:defRPr sz="1000"/>
            </a:lvl1pPr>
          </a:lstStyle>
          <a:p>
            <a:pPr lvl="0"/>
            <a:r>
              <a:rPr lang="en-US"/>
              <a:t>Type a space to fixate logo</a:t>
            </a:r>
          </a:p>
        </p:txBody>
      </p:sp>
      <p:sp>
        <p:nvSpPr>
          <p:cNvPr id="4" name="Content Placeholder 3"/>
          <p:cNvSpPr>
            <a:spLocks noGrp="1"/>
          </p:cNvSpPr>
          <p:nvPr>
            <p:ph sz="half" idx="2"/>
          </p:nvPr>
        </p:nvSpPr>
        <p:spPr bwMode="gray">
          <a:xfrm>
            <a:off x="900000" y="1799998"/>
            <a:ext cx="5220000" cy="4537301"/>
          </a:xfrm>
          <a:noFill/>
          <a:ln>
            <a:noFill/>
          </a:ln>
        </p:spPr>
        <p:txBody>
          <a:bodyPr lIns="0" tIns="216000" rIns="0" bIns="0"/>
          <a:lstStyle>
            <a:lvl1pPr>
              <a:spcBef>
                <a:spcPts val="600"/>
              </a:spcBef>
              <a:defRPr sz="1800">
                <a:solidFill>
                  <a:schemeClr val="tx1"/>
                </a:solidFill>
              </a:defRPr>
            </a:lvl1pPr>
            <a:lvl2pPr>
              <a:spcBef>
                <a:spcPts val="300"/>
              </a:spcBef>
              <a:defRPr sz="1600">
                <a:solidFill>
                  <a:schemeClr val="tx1"/>
                </a:solidFill>
              </a:defRPr>
            </a:lvl2pPr>
            <a:lvl3pPr>
              <a:spcBef>
                <a:spcPts val="300"/>
              </a:spcBef>
              <a:defRPr sz="1400">
                <a:solidFill>
                  <a:schemeClr val="tx1"/>
                </a:solidFill>
              </a:defRPr>
            </a:lvl3pPr>
            <a:lvl4pPr>
              <a:spcBef>
                <a:spcPts val="300"/>
              </a:spcBef>
              <a:defRPr sz="1400">
                <a:solidFill>
                  <a:schemeClr val="tx1"/>
                </a:solidFill>
              </a:defRPr>
            </a:lvl4pPr>
            <a:lvl5pPr>
              <a:spcBef>
                <a:spcPts val="300"/>
              </a:spcBef>
              <a:defRPr sz="1400">
                <a:solidFill>
                  <a:schemeClr val="tx1"/>
                </a:solidFill>
              </a:defRPr>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11">
            <a:extLst>
              <a:ext uri="{FF2B5EF4-FFF2-40B4-BE49-F238E27FC236}">
                <a16:creationId xmlns:a16="http://schemas.microsoft.com/office/drawing/2014/main" id="{03393E3A-4112-41E2-A3A3-FC7E38D3C44D}"/>
              </a:ext>
            </a:extLst>
          </p:cNvPr>
          <p:cNvSpPr>
            <a:spLocks noGrp="1"/>
          </p:cNvSpPr>
          <p:nvPr>
            <p:ph sz="quarter" idx="16"/>
          </p:nvPr>
        </p:nvSpPr>
        <p:spPr bwMode="gray">
          <a:xfrm>
            <a:off x="6552000" y="1799999"/>
            <a:ext cx="5220000" cy="4536000"/>
          </a:xfrm>
          <a:solidFill>
            <a:schemeClr val="bg1">
              <a:alpha val="90000"/>
            </a:schemeClr>
          </a:solidFill>
        </p:spPr>
        <p:txBody>
          <a:bodyPr lIns="0" tIns="216000" rIns="468000" bIns="360000"/>
          <a:lstStyle>
            <a:lvl1pPr>
              <a:spcBef>
                <a:spcPts val="600"/>
              </a:spcBef>
              <a:defRPr sz="1800"/>
            </a:lvl1pPr>
            <a:lvl2pPr>
              <a:spcBef>
                <a:spcPts val="300"/>
              </a:spcBef>
              <a:defRPr sz="1600"/>
            </a:lvl2pPr>
            <a:lvl3pPr>
              <a:spcBef>
                <a:spcPts val="300"/>
              </a:spcBef>
              <a:defRPr sz="1400"/>
            </a:lvl3pPr>
            <a:lvl4pPr>
              <a:spcBef>
                <a:spcPts val="300"/>
              </a:spcBef>
              <a:defRPr sz="1400"/>
            </a:lvl4pPr>
            <a:lvl5pPr>
              <a:spcBef>
                <a:spcPts val="300"/>
              </a:spcBef>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5"/>
          <p:cNvSpPr>
            <a:spLocks noGrp="1"/>
          </p:cNvSpPr>
          <p:nvPr>
            <p:ph type="dt" sz="half" idx="10"/>
          </p:nvPr>
        </p:nvSpPr>
        <p:spPr/>
        <p:txBody>
          <a:bodyPr/>
          <a:lstStyle>
            <a:lvl1pPr>
              <a:defRPr>
                <a:solidFill>
                  <a:schemeClr val="accent5"/>
                </a:solidFill>
              </a:defRPr>
            </a:lvl1pPr>
          </a:lstStyle>
          <a:p>
            <a:endParaRPr lang="en-US"/>
          </a:p>
        </p:txBody>
      </p:sp>
      <p:sp>
        <p:nvSpPr>
          <p:cNvPr id="5" name="Footer Placeholder 4">
            <a:extLst>
              <a:ext uri="{FF2B5EF4-FFF2-40B4-BE49-F238E27FC236}">
                <a16:creationId xmlns:a16="http://schemas.microsoft.com/office/drawing/2014/main" id="{E0A8D36A-6647-49D9-BD30-4F3A8C9AE026}"/>
              </a:ext>
            </a:extLst>
          </p:cNvPr>
          <p:cNvSpPr>
            <a:spLocks noGrp="1"/>
          </p:cNvSpPr>
          <p:nvPr>
            <p:ph type="ftr" sz="quarter" idx="13"/>
          </p:nvPr>
        </p:nvSpPr>
        <p:spPr/>
        <p:txBody>
          <a:bodyPr/>
          <a:lstStyle/>
          <a:p>
            <a:endParaRPr lang="en-US"/>
          </a:p>
        </p:txBody>
      </p:sp>
      <p:sp>
        <p:nvSpPr>
          <p:cNvPr id="9" name="Slide Number Placeholder 6"/>
          <p:cNvSpPr>
            <a:spLocks noGrp="1"/>
          </p:cNvSpPr>
          <p:nvPr>
            <p:ph type="sldNum" sz="quarter" idx="12"/>
          </p:nvPr>
        </p:nvSpPr>
        <p:spPr/>
        <p:txBody>
          <a:bodyPr/>
          <a:lstStyle>
            <a:lvl1pPr>
              <a:defRPr>
                <a:solidFill>
                  <a:schemeClr val="accent1"/>
                </a:solidFill>
              </a:defRPr>
            </a:lvl1pPr>
          </a:lstStyle>
          <a:p>
            <a:fld id="{F7F49880-4FBE-4252-ADD0-F5158B178B39}" type="slidenum">
              <a:rPr lang="en-US" smtClean="0"/>
              <a:t>‹N°›</a:t>
            </a:fld>
            <a:endParaRPr lang="en-US"/>
          </a:p>
        </p:txBody>
      </p:sp>
    </p:spTree>
    <p:extLst>
      <p:ext uri="{BB962C8B-B14F-4D97-AF65-F5344CB8AC3E}">
        <p14:creationId xmlns:p14="http://schemas.microsoft.com/office/powerpoint/2010/main" val="361572238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Sub,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4" name="Content Placeholder 3"/>
          <p:cNvSpPr>
            <a:spLocks noGrp="1"/>
          </p:cNvSpPr>
          <p:nvPr>
            <p:ph sz="half" idx="2"/>
          </p:nvPr>
        </p:nvSpPr>
        <p:spPr>
          <a:xfrm>
            <a:off x="899998" y="1800000"/>
            <a:ext cx="10872000" cy="4536000"/>
          </a:xfrm>
        </p:spPr>
        <p:txBody>
          <a:bodyPr/>
          <a:lstStyle>
            <a:lvl1pPr>
              <a:spcBef>
                <a:spcPts val="400"/>
              </a:spcBef>
              <a:defRPr sz="2000"/>
            </a:lvl1pPr>
            <a:lvl2pPr>
              <a:spcBef>
                <a:spcPts val="300"/>
              </a:spcBef>
              <a:defRPr sz="1800"/>
            </a:lvl2pPr>
            <a:lvl3pPr>
              <a:spcBef>
                <a:spcPts val="300"/>
              </a:spcBef>
              <a:defRPr sz="1600"/>
            </a:lvl3pPr>
            <a:lvl4pPr>
              <a:spcBef>
                <a:spcPts val="300"/>
              </a:spcBef>
              <a:defRPr sz="1600"/>
            </a:lvl4pPr>
            <a:lvl5pPr>
              <a:spcBef>
                <a:spcPts val="300"/>
              </a:spcBef>
              <a:defRPr sz="1600"/>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5"/>
          <p:cNvSpPr>
            <a:spLocks noGrp="1"/>
          </p:cNvSpPr>
          <p:nvPr>
            <p:ph type="dt" sz="half" idx="10"/>
          </p:nvPr>
        </p:nvSpPr>
        <p:spPr/>
        <p:txBody>
          <a:bodyPr/>
          <a:lstStyle>
            <a:lvl1pPr>
              <a:defRPr>
                <a:solidFill>
                  <a:schemeClr val="accent5"/>
                </a:solidFill>
              </a:defRPr>
            </a:lvl1pPr>
          </a:lstStyle>
          <a:p>
            <a:endParaRPr lang="en-US"/>
          </a:p>
        </p:txBody>
      </p:sp>
      <p:sp>
        <p:nvSpPr>
          <p:cNvPr id="5" name="Footer Placeholder 4">
            <a:extLst>
              <a:ext uri="{FF2B5EF4-FFF2-40B4-BE49-F238E27FC236}">
                <a16:creationId xmlns:a16="http://schemas.microsoft.com/office/drawing/2014/main" id="{E0A8D36A-6647-49D9-BD30-4F3A8C9AE026}"/>
              </a:ext>
            </a:extLst>
          </p:cNvPr>
          <p:cNvSpPr>
            <a:spLocks noGrp="1"/>
          </p:cNvSpPr>
          <p:nvPr>
            <p:ph type="ftr" sz="quarter" idx="13"/>
          </p:nvPr>
        </p:nvSpPr>
        <p:spPr/>
        <p:txBody>
          <a:bodyPr/>
          <a:lstStyle/>
          <a:p>
            <a:endParaRPr lang="en-US"/>
          </a:p>
        </p:txBody>
      </p:sp>
      <p:sp>
        <p:nvSpPr>
          <p:cNvPr id="9" name="Slide Number Placeholder 6"/>
          <p:cNvSpPr>
            <a:spLocks noGrp="1"/>
          </p:cNvSpPr>
          <p:nvPr>
            <p:ph type="sldNum" sz="quarter" idx="12"/>
          </p:nvPr>
        </p:nvSpPr>
        <p:spPr/>
        <p:txBody>
          <a:bodyPr/>
          <a:lstStyle>
            <a:lvl1pPr>
              <a:defRPr>
                <a:solidFill>
                  <a:schemeClr val="accent1"/>
                </a:solidFill>
              </a:defRPr>
            </a:lvl1pPr>
          </a:lstStyle>
          <a:p>
            <a:fld id="{F7F49880-4FBE-4252-ADD0-F5158B178B39}" type="slidenum">
              <a:rPr lang="en-US" smtClean="0"/>
              <a:t>‹N°›</a:t>
            </a:fld>
            <a:endParaRPr lang="en-US"/>
          </a:p>
        </p:txBody>
      </p:sp>
    </p:spTree>
    <p:extLst>
      <p:ext uri="{BB962C8B-B14F-4D97-AF65-F5344CB8AC3E}">
        <p14:creationId xmlns:p14="http://schemas.microsoft.com/office/powerpoint/2010/main" val="169162576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7" name="Date Placeholder 4"/>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8FFA2308-1E23-41AB-BE63-336A1B656CA8}"/>
              </a:ext>
            </a:extLst>
          </p:cNvPr>
          <p:cNvSpPr>
            <a:spLocks noGrp="1"/>
          </p:cNvSpPr>
          <p:nvPr>
            <p:ph type="ftr" sz="quarter" idx="13"/>
          </p:nvPr>
        </p:nvSpPr>
        <p:spPr/>
        <p:txBody>
          <a:bodyPr/>
          <a:lstStyle/>
          <a:p>
            <a:endParaRPr lang="en-US"/>
          </a:p>
        </p:txBody>
      </p:sp>
      <p:sp>
        <p:nvSpPr>
          <p:cNvPr id="9" name="Slide Number Placeholder 5"/>
          <p:cNvSpPr>
            <a:spLocks noGrp="1"/>
          </p:cNvSpPr>
          <p:nvPr>
            <p:ph type="sldNum" sz="quarter" idx="12"/>
          </p:nvPr>
        </p:nvSpPr>
        <p:spPr/>
        <p:txBody>
          <a:bodyPr/>
          <a:lstStyle>
            <a:lvl1pPr>
              <a:defRPr>
                <a:solidFill>
                  <a:schemeClr val="accent1"/>
                </a:solidFill>
              </a:defRPr>
            </a:lvl1pPr>
          </a:lstStyle>
          <a:p>
            <a:fld id="{F7F49880-4FBE-4252-ADD0-F5158B178B39}" type="slidenum">
              <a:rPr lang="en-US" smtClean="0"/>
              <a:t>‹N°›</a:t>
            </a:fld>
            <a:endParaRPr lang="en-US"/>
          </a:p>
        </p:txBody>
      </p:sp>
    </p:spTree>
    <p:extLst>
      <p:ext uri="{BB962C8B-B14F-4D97-AF65-F5344CB8AC3E}">
        <p14:creationId xmlns:p14="http://schemas.microsoft.com/office/powerpoint/2010/main" val="560832083"/>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p:cSld name="End Slide White">
    <p:spTree>
      <p:nvGrpSpPr>
        <p:cNvPr id="1" name=""/>
        <p:cNvGrpSpPr/>
        <p:nvPr/>
      </p:nvGrpSpPr>
      <p:grpSpPr>
        <a:xfrm>
          <a:off x="0" y="0"/>
          <a:ext cx="0" cy="0"/>
          <a:chOff x="0" y="0"/>
          <a:chExt cx="0" cy="0"/>
        </a:xfrm>
      </p:grpSpPr>
      <p:sp>
        <p:nvSpPr>
          <p:cNvPr id="2" name="Title 1"/>
          <p:cNvSpPr>
            <a:spLocks noGrp="1"/>
          </p:cNvSpPr>
          <p:nvPr>
            <p:ph type="ctrTitle"/>
          </p:nvPr>
        </p:nvSpPr>
        <p:spPr>
          <a:xfrm>
            <a:off x="900000" y="1548000"/>
            <a:ext cx="10404000" cy="1800000"/>
          </a:xfrm>
        </p:spPr>
        <p:txBody>
          <a:bodyPr anchor="b" anchorCtr="0"/>
          <a:lstStyle>
            <a:lvl1pPr>
              <a:lnSpc>
                <a:spcPct val="75000"/>
              </a:lnSpc>
              <a:defRPr sz="4800">
                <a:solidFill>
                  <a:srgbClr val="0800B9"/>
                </a:solidFill>
              </a:defRPr>
            </a:lvl1pPr>
          </a:lstStyle>
          <a:p>
            <a:r>
              <a:rPr lang="en-US"/>
              <a:t>Click to edit Master title style</a:t>
            </a:r>
          </a:p>
        </p:txBody>
      </p:sp>
      <p:sp>
        <p:nvSpPr>
          <p:cNvPr id="3" name="Subtitle 2"/>
          <p:cNvSpPr>
            <a:spLocks noGrp="1"/>
          </p:cNvSpPr>
          <p:nvPr>
            <p:ph type="subTitle" idx="1"/>
          </p:nvPr>
        </p:nvSpPr>
        <p:spPr bwMode="gray">
          <a:xfrm>
            <a:off x="0" y="3492000"/>
            <a:ext cx="6336000" cy="756000"/>
          </a:xfrm>
          <a:gradFill flip="none" rotWithShape="1">
            <a:gsLst>
              <a:gs pos="0">
                <a:srgbClr val="0800B9"/>
              </a:gs>
              <a:gs pos="100000">
                <a:srgbClr val="009EE3"/>
              </a:gs>
            </a:gsLst>
            <a:lin ang="0" scaled="1"/>
            <a:tileRect/>
          </a:gradFill>
        </p:spPr>
        <p:txBody>
          <a:bodyPr lIns="918000" bIns="0" anchor="ctr" anchorCtr="0">
            <a:noAutofit/>
          </a:bodyPr>
          <a:lstStyle>
            <a:lvl1pPr marL="0" indent="0" algn="l">
              <a:spcBef>
                <a:spcPts val="0"/>
              </a:spcBef>
              <a:buNone/>
              <a:defRPr sz="1800" b="0">
                <a:solidFill>
                  <a:schemeClr val="bg1"/>
                </a:solidFill>
              </a:defRPr>
            </a:lvl1pPr>
            <a:lvl2pPr marL="457189" indent="0" algn="ctr">
              <a:buNone/>
              <a:defRPr>
                <a:solidFill>
                  <a:schemeClr val="tx1">
                    <a:tint val="75000"/>
                  </a:schemeClr>
                </a:solidFill>
              </a:defRPr>
            </a:lvl2pPr>
            <a:lvl3pPr marL="914377" indent="0" algn="ctr">
              <a:buNone/>
              <a:defRPr>
                <a:solidFill>
                  <a:schemeClr val="tx1">
                    <a:tint val="75000"/>
                  </a:schemeClr>
                </a:solidFill>
              </a:defRPr>
            </a:lvl3pPr>
            <a:lvl4pPr marL="1371566" indent="0" algn="ctr">
              <a:buNone/>
              <a:defRPr>
                <a:solidFill>
                  <a:schemeClr val="tx1">
                    <a:tint val="75000"/>
                  </a:schemeClr>
                </a:solidFill>
              </a:defRPr>
            </a:lvl4pPr>
            <a:lvl5pPr marL="1828754" indent="0" algn="ctr">
              <a:buNone/>
              <a:defRPr>
                <a:solidFill>
                  <a:schemeClr val="tx1">
                    <a:tint val="75000"/>
                  </a:schemeClr>
                </a:solidFill>
              </a:defRPr>
            </a:lvl5pPr>
            <a:lvl6pPr marL="2285943" indent="0" algn="ctr">
              <a:buNone/>
              <a:defRPr>
                <a:solidFill>
                  <a:schemeClr val="tx1">
                    <a:tint val="75000"/>
                  </a:schemeClr>
                </a:solidFill>
              </a:defRPr>
            </a:lvl6pPr>
            <a:lvl7pPr marL="2743131" indent="0" algn="ctr">
              <a:buNone/>
              <a:defRPr>
                <a:solidFill>
                  <a:schemeClr val="tx1">
                    <a:tint val="75000"/>
                  </a:schemeClr>
                </a:solidFill>
              </a:defRPr>
            </a:lvl7pPr>
            <a:lvl8pPr marL="3200320" indent="0" algn="ctr">
              <a:buNone/>
              <a:defRPr>
                <a:solidFill>
                  <a:schemeClr val="tx1">
                    <a:tint val="75000"/>
                  </a:schemeClr>
                </a:solidFill>
              </a:defRPr>
            </a:lvl8pPr>
            <a:lvl9pPr marL="3657509" indent="0" algn="ctr">
              <a:buNone/>
              <a:defRPr>
                <a:solidFill>
                  <a:schemeClr val="tx1">
                    <a:tint val="75000"/>
                  </a:schemeClr>
                </a:solidFill>
              </a:defRPr>
            </a:lvl9pPr>
          </a:lstStyle>
          <a:p>
            <a:r>
              <a:rPr lang="en-US"/>
              <a:t>Click to edit Master subtitle style</a:t>
            </a:r>
          </a:p>
        </p:txBody>
      </p:sp>
      <p:sp>
        <p:nvSpPr>
          <p:cNvPr id="6" name="Text Placeholder 3"/>
          <p:cNvSpPr>
            <a:spLocks noGrp="1"/>
          </p:cNvSpPr>
          <p:nvPr>
            <p:ph type="body" sz="quarter" idx="10"/>
          </p:nvPr>
        </p:nvSpPr>
        <p:spPr>
          <a:xfrm>
            <a:off x="900000" y="4428000"/>
            <a:ext cx="5436000" cy="1800000"/>
          </a:xfrm>
        </p:spPr>
        <p:txBody>
          <a:bodyPr lIns="18000"/>
          <a:lstStyle>
            <a:lvl1pPr>
              <a:defRPr sz="2000">
                <a:solidFill>
                  <a:srgbClr val="0800B9"/>
                </a:solidFill>
              </a:defRPr>
            </a:lvl1pPr>
            <a:lvl2pPr>
              <a:defRPr sz="1800">
                <a:solidFill>
                  <a:srgbClr val="0800B9"/>
                </a:solidFill>
              </a:defRPr>
            </a:lvl2pPr>
            <a:lvl3pPr>
              <a:defRPr sz="1600">
                <a:solidFill>
                  <a:srgbClr val="0800B9"/>
                </a:solidFill>
              </a:defRPr>
            </a:lvl3pPr>
            <a:lvl4pPr>
              <a:defRPr sz="1600">
                <a:solidFill>
                  <a:srgbClr val="0800B9"/>
                </a:solidFill>
              </a:defRPr>
            </a:lvl4pPr>
            <a:lvl5pPr>
              <a:defRPr sz="1600">
                <a:solidFill>
                  <a:srgbClr val="0800B9"/>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9" name="Picture 3">
            <a:extLst>
              <a:ext uri="{FF2B5EF4-FFF2-40B4-BE49-F238E27FC236}">
                <a16:creationId xmlns:a16="http://schemas.microsoft.com/office/drawing/2014/main" id="{CEB18499-172C-4C6E-93DC-4C774D4BBF38}"/>
              </a:ext>
            </a:extLst>
          </p:cNvPr>
          <p:cNvPicPr>
            <a:picLocks noChangeAspect="1"/>
          </p:cNvPicPr>
          <p:nvPr/>
        </p:nvPicPr>
        <p:blipFill>
          <a:blip r:embed="rId2"/>
          <a:stretch>
            <a:fillRect/>
          </a:stretch>
        </p:blipFill>
        <p:spPr>
          <a:xfrm>
            <a:off x="9792000" y="415046"/>
            <a:ext cx="2016000" cy="364874"/>
          </a:xfrm>
          <a:prstGeom prst="rect">
            <a:avLst/>
          </a:prstGeom>
        </p:spPr>
      </p:pic>
    </p:spTree>
    <p:extLst>
      <p:ext uri="{BB962C8B-B14F-4D97-AF65-F5344CB8AC3E}">
        <p14:creationId xmlns:p14="http://schemas.microsoft.com/office/powerpoint/2010/main" val="279987993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p:cSld name="End Slide Blue">
    <p:bg>
      <p:bgPr>
        <a:gradFill>
          <a:gsLst>
            <a:gs pos="0">
              <a:srgbClr val="0800B9"/>
            </a:gs>
            <a:gs pos="100000">
              <a:srgbClr val="009EE3"/>
            </a:gs>
          </a:gsLst>
          <a:lin ang="0" scaled="1"/>
        </a:gra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900000" y="1548000"/>
            <a:ext cx="10404000" cy="1800000"/>
          </a:xfrm>
        </p:spPr>
        <p:txBody>
          <a:bodyPr anchor="b" anchorCtr="0"/>
          <a:lstStyle>
            <a:lvl1pPr>
              <a:lnSpc>
                <a:spcPct val="75000"/>
              </a:lnSpc>
              <a:defRPr sz="4800">
                <a:solidFill>
                  <a:schemeClr val="bg1"/>
                </a:solidFill>
              </a:defRPr>
            </a:lvl1pPr>
          </a:lstStyle>
          <a:p>
            <a:r>
              <a:rPr lang="en-US"/>
              <a:t>Click to edit Master title style</a:t>
            </a:r>
          </a:p>
        </p:txBody>
      </p:sp>
      <p:sp>
        <p:nvSpPr>
          <p:cNvPr id="3" name="Subtitle 2"/>
          <p:cNvSpPr>
            <a:spLocks noGrp="1"/>
          </p:cNvSpPr>
          <p:nvPr>
            <p:ph type="subTitle" idx="1"/>
          </p:nvPr>
        </p:nvSpPr>
        <p:spPr bwMode="gray">
          <a:xfrm>
            <a:off x="0" y="3492000"/>
            <a:ext cx="6336000" cy="756000"/>
          </a:xfrm>
          <a:solidFill>
            <a:schemeClr val="tx2"/>
          </a:solidFill>
        </p:spPr>
        <p:txBody>
          <a:bodyPr lIns="918000" bIns="0" anchor="ctr" anchorCtr="0">
            <a:noAutofit/>
          </a:bodyPr>
          <a:lstStyle>
            <a:lvl1pPr marL="0" indent="0" algn="l">
              <a:spcBef>
                <a:spcPts val="0"/>
              </a:spcBef>
              <a:buNone/>
              <a:defRPr sz="1800" b="0">
                <a:solidFill>
                  <a:schemeClr val="bg1"/>
                </a:solidFill>
              </a:defRPr>
            </a:lvl1pPr>
            <a:lvl2pPr marL="457189" indent="0" algn="ctr">
              <a:buNone/>
              <a:defRPr>
                <a:solidFill>
                  <a:schemeClr val="tx1">
                    <a:tint val="75000"/>
                  </a:schemeClr>
                </a:solidFill>
              </a:defRPr>
            </a:lvl2pPr>
            <a:lvl3pPr marL="914377" indent="0" algn="ctr">
              <a:buNone/>
              <a:defRPr>
                <a:solidFill>
                  <a:schemeClr val="tx1">
                    <a:tint val="75000"/>
                  </a:schemeClr>
                </a:solidFill>
              </a:defRPr>
            </a:lvl3pPr>
            <a:lvl4pPr marL="1371566" indent="0" algn="ctr">
              <a:buNone/>
              <a:defRPr>
                <a:solidFill>
                  <a:schemeClr val="tx1">
                    <a:tint val="75000"/>
                  </a:schemeClr>
                </a:solidFill>
              </a:defRPr>
            </a:lvl4pPr>
            <a:lvl5pPr marL="1828754" indent="0" algn="ctr">
              <a:buNone/>
              <a:defRPr>
                <a:solidFill>
                  <a:schemeClr val="tx1">
                    <a:tint val="75000"/>
                  </a:schemeClr>
                </a:solidFill>
              </a:defRPr>
            </a:lvl5pPr>
            <a:lvl6pPr marL="2285943" indent="0" algn="ctr">
              <a:buNone/>
              <a:defRPr>
                <a:solidFill>
                  <a:schemeClr val="tx1">
                    <a:tint val="75000"/>
                  </a:schemeClr>
                </a:solidFill>
              </a:defRPr>
            </a:lvl6pPr>
            <a:lvl7pPr marL="2743131" indent="0" algn="ctr">
              <a:buNone/>
              <a:defRPr>
                <a:solidFill>
                  <a:schemeClr val="tx1">
                    <a:tint val="75000"/>
                  </a:schemeClr>
                </a:solidFill>
              </a:defRPr>
            </a:lvl7pPr>
            <a:lvl8pPr marL="3200320" indent="0" algn="ctr">
              <a:buNone/>
              <a:defRPr>
                <a:solidFill>
                  <a:schemeClr val="tx1">
                    <a:tint val="75000"/>
                  </a:schemeClr>
                </a:solidFill>
              </a:defRPr>
            </a:lvl8pPr>
            <a:lvl9pPr marL="3657509" indent="0" algn="ctr">
              <a:buNone/>
              <a:defRPr>
                <a:solidFill>
                  <a:schemeClr val="tx1">
                    <a:tint val="75000"/>
                  </a:schemeClr>
                </a:solidFill>
              </a:defRPr>
            </a:lvl9pPr>
          </a:lstStyle>
          <a:p>
            <a:r>
              <a:rPr lang="en-US"/>
              <a:t>Click to edit Master subtitle style</a:t>
            </a:r>
          </a:p>
        </p:txBody>
      </p:sp>
      <p:sp>
        <p:nvSpPr>
          <p:cNvPr id="6" name="Text Placeholder 3"/>
          <p:cNvSpPr>
            <a:spLocks noGrp="1"/>
          </p:cNvSpPr>
          <p:nvPr>
            <p:ph type="body" sz="quarter" idx="10"/>
          </p:nvPr>
        </p:nvSpPr>
        <p:spPr>
          <a:xfrm>
            <a:off x="900000" y="4428000"/>
            <a:ext cx="5436000" cy="1800000"/>
          </a:xfrm>
        </p:spPr>
        <p:txBody>
          <a:bodyPr lIns="18000"/>
          <a:lstStyle>
            <a:lvl1pPr>
              <a:defRPr sz="2000">
                <a:solidFill>
                  <a:schemeClr val="bg1"/>
                </a:solidFill>
              </a:defRPr>
            </a:lvl1pPr>
            <a:lvl2pPr>
              <a:defRPr sz="1800">
                <a:solidFill>
                  <a:schemeClr val="bg1"/>
                </a:solidFill>
              </a:defRPr>
            </a:lvl2pPr>
            <a:lvl3pPr>
              <a:defRPr sz="1600">
                <a:solidFill>
                  <a:schemeClr val="bg1"/>
                </a:solidFill>
              </a:defRPr>
            </a:lvl3pPr>
            <a:lvl4pPr>
              <a:defRPr sz="1600">
                <a:solidFill>
                  <a:schemeClr val="bg1"/>
                </a:solidFill>
              </a:defRPr>
            </a:lvl4pPr>
            <a:lvl5pPr>
              <a:defRPr sz="16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9" name="Picture 3">
            <a:extLst>
              <a:ext uri="{FF2B5EF4-FFF2-40B4-BE49-F238E27FC236}">
                <a16:creationId xmlns:a16="http://schemas.microsoft.com/office/drawing/2014/main" id="{AB762FBF-0B1F-490C-99AE-BB0C57B931E6}"/>
              </a:ext>
            </a:extLst>
          </p:cNvPr>
          <p:cNvPicPr>
            <a:picLocks noChangeAspect="1"/>
          </p:cNvPicPr>
          <p:nvPr/>
        </p:nvPicPr>
        <p:blipFill>
          <a:blip r:embed="rId2"/>
          <a:stretch>
            <a:fillRect/>
          </a:stretch>
        </p:blipFill>
        <p:spPr bwMode="invGray">
          <a:xfrm>
            <a:off x="9792000" y="415046"/>
            <a:ext cx="2016000" cy="364874"/>
          </a:xfrm>
          <a:prstGeom prst="rect">
            <a:avLst/>
          </a:prstGeom>
        </p:spPr>
      </p:pic>
    </p:spTree>
    <p:extLst>
      <p:ext uri="{BB962C8B-B14F-4D97-AF65-F5344CB8AC3E}">
        <p14:creationId xmlns:p14="http://schemas.microsoft.com/office/powerpoint/2010/main" val="1516657392"/>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userDrawn="1">
  <p:cSld name="End Slide Picture">
    <p:bg>
      <p:bgPr>
        <a:gradFill>
          <a:gsLst>
            <a:gs pos="0">
              <a:srgbClr val="0800B9"/>
            </a:gs>
            <a:gs pos="100000">
              <a:srgbClr val="009EE3"/>
            </a:gs>
          </a:gsLst>
          <a:lin ang="0" scaled="1"/>
        </a:gradFill>
        <a:effectLst/>
      </p:bgPr>
    </p:bg>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02F26130-810B-407E-B8D1-B123C9F40E99}"/>
              </a:ext>
            </a:extLst>
          </p:cNvPr>
          <p:cNvSpPr>
            <a:spLocks noGrp="1" noChangeAspect="1"/>
          </p:cNvSpPr>
          <p:nvPr>
            <p:ph type="pic" sz="quarter" idx="11"/>
          </p:nvPr>
        </p:nvSpPr>
        <p:spPr>
          <a:xfrm>
            <a:off x="0" y="0"/>
            <a:ext cx="12192000" cy="6858000"/>
          </a:xfrm>
          <a:solidFill>
            <a:schemeClr val="bg1">
              <a:lumMod val="95000"/>
            </a:schemeClr>
          </a:solidFill>
        </p:spPr>
        <p:txBody>
          <a:bodyPr tIns="108000" anchor="t" anchorCtr="1"/>
          <a:lstStyle>
            <a:lvl1pPr marL="0" indent="0" algn="ctr">
              <a:spcBef>
                <a:spcPts val="0"/>
              </a:spcBef>
              <a:buNone/>
              <a:defRPr sz="1800" i="1"/>
            </a:lvl1pPr>
          </a:lstStyle>
          <a:p>
            <a:endParaRPr lang="en-US"/>
          </a:p>
        </p:txBody>
      </p:sp>
      <p:sp>
        <p:nvSpPr>
          <p:cNvPr id="2" name="Title 1"/>
          <p:cNvSpPr>
            <a:spLocks noGrp="1"/>
          </p:cNvSpPr>
          <p:nvPr>
            <p:ph type="ctrTitle"/>
          </p:nvPr>
        </p:nvSpPr>
        <p:spPr>
          <a:xfrm>
            <a:off x="900000" y="1548000"/>
            <a:ext cx="10404000" cy="1800000"/>
          </a:xfrm>
        </p:spPr>
        <p:txBody>
          <a:bodyPr anchor="b" anchorCtr="0"/>
          <a:lstStyle>
            <a:lvl1pPr>
              <a:lnSpc>
                <a:spcPct val="75000"/>
              </a:lnSpc>
              <a:defRPr sz="4800">
                <a:solidFill>
                  <a:schemeClr val="bg1"/>
                </a:solidFill>
              </a:defRPr>
            </a:lvl1pPr>
          </a:lstStyle>
          <a:p>
            <a:r>
              <a:rPr lang="en-US"/>
              <a:t>Click to edit Master title style</a:t>
            </a:r>
          </a:p>
        </p:txBody>
      </p:sp>
      <p:sp>
        <p:nvSpPr>
          <p:cNvPr id="3" name="Subtitle 2"/>
          <p:cNvSpPr>
            <a:spLocks noGrp="1"/>
          </p:cNvSpPr>
          <p:nvPr>
            <p:ph type="subTitle" idx="1"/>
          </p:nvPr>
        </p:nvSpPr>
        <p:spPr bwMode="gray">
          <a:xfrm>
            <a:off x="900000" y="3672000"/>
            <a:ext cx="5436000" cy="396000"/>
          </a:xfrm>
          <a:noFill/>
        </p:spPr>
        <p:txBody>
          <a:bodyPr lIns="18000" bIns="0" anchor="ctr" anchorCtr="0">
            <a:noAutofit/>
          </a:bodyPr>
          <a:lstStyle>
            <a:lvl1pPr marL="0" indent="0" algn="l">
              <a:spcBef>
                <a:spcPts val="0"/>
              </a:spcBef>
              <a:buNone/>
              <a:defRPr sz="1800" b="0">
                <a:solidFill>
                  <a:schemeClr val="bg1"/>
                </a:solidFill>
              </a:defRPr>
            </a:lvl1pPr>
            <a:lvl2pPr marL="457189" indent="0" algn="ctr">
              <a:buNone/>
              <a:defRPr>
                <a:solidFill>
                  <a:schemeClr val="tx1">
                    <a:tint val="75000"/>
                  </a:schemeClr>
                </a:solidFill>
              </a:defRPr>
            </a:lvl2pPr>
            <a:lvl3pPr marL="914377" indent="0" algn="ctr">
              <a:buNone/>
              <a:defRPr>
                <a:solidFill>
                  <a:schemeClr val="tx1">
                    <a:tint val="75000"/>
                  </a:schemeClr>
                </a:solidFill>
              </a:defRPr>
            </a:lvl3pPr>
            <a:lvl4pPr marL="1371566" indent="0" algn="ctr">
              <a:buNone/>
              <a:defRPr>
                <a:solidFill>
                  <a:schemeClr val="tx1">
                    <a:tint val="75000"/>
                  </a:schemeClr>
                </a:solidFill>
              </a:defRPr>
            </a:lvl4pPr>
            <a:lvl5pPr marL="1828754" indent="0" algn="ctr">
              <a:buNone/>
              <a:defRPr>
                <a:solidFill>
                  <a:schemeClr val="tx1">
                    <a:tint val="75000"/>
                  </a:schemeClr>
                </a:solidFill>
              </a:defRPr>
            </a:lvl5pPr>
            <a:lvl6pPr marL="2285943" indent="0" algn="ctr">
              <a:buNone/>
              <a:defRPr>
                <a:solidFill>
                  <a:schemeClr val="tx1">
                    <a:tint val="75000"/>
                  </a:schemeClr>
                </a:solidFill>
              </a:defRPr>
            </a:lvl6pPr>
            <a:lvl7pPr marL="2743131" indent="0" algn="ctr">
              <a:buNone/>
              <a:defRPr>
                <a:solidFill>
                  <a:schemeClr val="tx1">
                    <a:tint val="75000"/>
                  </a:schemeClr>
                </a:solidFill>
              </a:defRPr>
            </a:lvl7pPr>
            <a:lvl8pPr marL="3200320" indent="0" algn="ctr">
              <a:buNone/>
              <a:defRPr>
                <a:solidFill>
                  <a:schemeClr val="tx1">
                    <a:tint val="75000"/>
                  </a:schemeClr>
                </a:solidFill>
              </a:defRPr>
            </a:lvl8pPr>
            <a:lvl9pPr marL="3657509" indent="0" algn="ctr">
              <a:buNone/>
              <a:defRPr>
                <a:solidFill>
                  <a:schemeClr val="tx1">
                    <a:tint val="75000"/>
                  </a:schemeClr>
                </a:solidFill>
              </a:defRPr>
            </a:lvl9pPr>
          </a:lstStyle>
          <a:p>
            <a:r>
              <a:rPr lang="en-US"/>
              <a:t>Click to edit Master subtitle style</a:t>
            </a:r>
          </a:p>
        </p:txBody>
      </p:sp>
      <p:sp>
        <p:nvSpPr>
          <p:cNvPr id="6" name="Text Placeholder 3"/>
          <p:cNvSpPr>
            <a:spLocks noGrp="1"/>
          </p:cNvSpPr>
          <p:nvPr>
            <p:ph type="body" sz="quarter" idx="10"/>
          </p:nvPr>
        </p:nvSpPr>
        <p:spPr>
          <a:xfrm>
            <a:off x="900000" y="4428000"/>
            <a:ext cx="5436000" cy="1800000"/>
          </a:xfrm>
        </p:spPr>
        <p:txBody>
          <a:bodyPr lIns="18000"/>
          <a:lstStyle>
            <a:lvl1pPr>
              <a:defRPr sz="2000">
                <a:solidFill>
                  <a:schemeClr val="bg1"/>
                </a:solidFill>
              </a:defRPr>
            </a:lvl1pPr>
            <a:lvl2pPr>
              <a:defRPr sz="1800">
                <a:solidFill>
                  <a:schemeClr val="bg1"/>
                </a:solidFill>
              </a:defRPr>
            </a:lvl2pPr>
            <a:lvl3pPr>
              <a:defRPr sz="1600">
                <a:solidFill>
                  <a:schemeClr val="bg1"/>
                </a:solidFill>
              </a:defRPr>
            </a:lvl3pPr>
            <a:lvl4pPr>
              <a:defRPr sz="1600">
                <a:solidFill>
                  <a:schemeClr val="bg1"/>
                </a:solidFill>
              </a:defRPr>
            </a:lvl4pPr>
            <a:lvl5pPr>
              <a:defRPr sz="16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a:extLst>
              <a:ext uri="{FF2B5EF4-FFF2-40B4-BE49-F238E27FC236}">
                <a16:creationId xmlns:a16="http://schemas.microsoft.com/office/drawing/2014/main" id="{7C6AC8B5-BB44-4E93-BF92-B118C6B7E37D}"/>
              </a:ext>
            </a:extLst>
          </p:cNvPr>
          <p:cNvSpPr>
            <a:spLocks noGrp="1" noChangeAspect="1"/>
          </p:cNvSpPr>
          <p:nvPr>
            <p:ph type="body" sz="quarter" idx="12"/>
          </p:nvPr>
        </p:nvSpPr>
        <p:spPr>
          <a:xfrm>
            <a:off x="9792000" y="414000"/>
            <a:ext cx="2016000" cy="363600"/>
          </a:xfrm>
          <a:blipFill>
            <a:blip r:embed="rId2"/>
            <a:stretch>
              <a:fillRect/>
            </a:stretch>
          </a:blipFill>
        </p:spPr>
        <p:txBody>
          <a:bodyPr anchor="ctr" anchorCtr="1"/>
          <a:lstStyle>
            <a:lvl1pPr marL="0" indent="0" algn="ctr">
              <a:spcBef>
                <a:spcPts val="0"/>
              </a:spcBef>
              <a:buNone/>
              <a:defRPr sz="1000"/>
            </a:lvl1pPr>
          </a:lstStyle>
          <a:p>
            <a:pPr lvl="0"/>
            <a:r>
              <a:rPr lang="en-US"/>
              <a:t>Click to edit Master text styles</a:t>
            </a:r>
          </a:p>
        </p:txBody>
      </p:sp>
    </p:spTree>
    <p:extLst>
      <p:ext uri="{BB962C8B-B14F-4D97-AF65-F5344CB8AC3E}">
        <p14:creationId xmlns:p14="http://schemas.microsoft.com/office/powerpoint/2010/main" val="359350850"/>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50/50 Background Image FIN-2">
    <p:bg>
      <p:bgPr>
        <a:solidFill>
          <a:schemeClr val="bg1"/>
        </a:solidFill>
        <a:effectLst/>
      </p:bgPr>
    </p:bg>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7BE7C283-C93B-4F69-8E8E-713ADE753574}"/>
              </a:ext>
            </a:extLst>
          </p:cNvPr>
          <p:cNvSpPr>
            <a:spLocks noGrp="1"/>
          </p:cNvSpPr>
          <p:nvPr>
            <p:ph type="pic" sz="quarter" idx="14"/>
          </p:nvPr>
        </p:nvSpPr>
        <p:spPr bwMode="gray">
          <a:xfrm>
            <a:off x="6334800" y="0"/>
            <a:ext cx="5857200" cy="6858000"/>
          </a:xfrm>
          <a:solidFill>
            <a:schemeClr val="bg1">
              <a:lumMod val="95000"/>
            </a:schemeClr>
          </a:solidFill>
        </p:spPr>
        <p:txBody>
          <a:bodyPr tIns="108000" anchor="t" anchorCtr="1"/>
          <a:lstStyle>
            <a:lvl1pPr marL="0" indent="0" algn="ctr">
              <a:spcBef>
                <a:spcPts val="0"/>
              </a:spcBef>
              <a:buNone/>
              <a:defRPr sz="1800" i="1"/>
            </a:lvl1pPr>
          </a:lstStyle>
          <a:p>
            <a:r>
              <a:rPr lang="en-US"/>
              <a:t>Click icon to add picture</a:t>
            </a:r>
          </a:p>
        </p:txBody>
      </p:sp>
      <p:sp>
        <p:nvSpPr>
          <p:cNvPr id="2" name="Title 1"/>
          <p:cNvSpPr>
            <a:spLocks noGrp="1"/>
          </p:cNvSpPr>
          <p:nvPr>
            <p:ph type="title"/>
          </p:nvPr>
        </p:nvSpPr>
        <p:spPr bwMode="gray">
          <a:xfrm>
            <a:off x="900000" y="648000"/>
            <a:ext cx="5076000" cy="900000"/>
          </a:xfrm>
        </p:spPr>
        <p:txBody>
          <a:bodyPr/>
          <a:lstStyle>
            <a:lvl1pPr>
              <a:defRPr>
                <a:solidFill>
                  <a:schemeClr val="accent1"/>
                </a:solidFill>
              </a:defRPr>
            </a:lvl1pPr>
          </a:lstStyle>
          <a:p>
            <a:r>
              <a:rPr lang="en-US"/>
              <a:t>Click to edit Master title style</a:t>
            </a:r>
          </a:p>
        </p:txBody>
      </p:sp>
      <p:sp>
        <p:nvSpPr>
          <p:cNvPr id="14" name="Text Placeholder 13">
            <a:extLst>
              <a:ext uri="{FF2B5EF4-FFF2-40B4-BE49-F238E27FC236}">
                <a16:creationId xmlns:a16="http://schemas.microsoft.com/office/drawing/2014/main" id="{80048385-1A06-409E-9E6C-F0313537195D}"/>
              </a:ext>
            </a:extLst>
          </p:cNvPr>
          <p:cNvSpPr>
            <a:spLocks noGrp="1" noChangeAspect="1"/>
          </p:cNvSpPr>
          <p:nvPr>
            <p:ph type="body" sz="quarter" idx="15" hasCustomPrompt="1"/>
          </p:nvPr>
        </p:nvSpPr>
        <p:spPr bwMode="gray">
          <a:xfrm>
            <a:off x="10260000" y="415048"/>
            <a:ext cx="1533600" cy="277200"/>
          </a:xfrm>
          <a:blipFill>
            <a:blip r:embed="rId2"/>
            <a:stretch>
              <a:fillRect/>
            </a:stretch>
          </a:blipFill>
        </p:spPr>
        <p:txBody>
          <a:bodyPr anchor="ctr" anchorCtr="1"/>
          <a:lstStyle>
            <a:lvl1pPr marL="0" indent="0" algn="ctr">
              <a:spcBef>
                <a:spcPts val="0"/>
              </a:spcBef>
              <a:buNone/>
              <a:defRPr sz="1000"/>
            </a:lvl1pPr>
          </a:lstStyle>
          <a:p>
            <a:pPr lvl="0"/>
            <a:r>
              <a:rPr lang="en-US"/>
              <a:t>Type a space to fixate logo</a:t>
            </a:r>
          </a:p>
        </p:txBody>
      </p:sp>
      <p:sp>
        <p:nvSpPr>
          <p:cNvPr id="4" name="Content Placeholder 3"/>
          <p:cNvSpPr>
            <a:spLocks noGrp="1"/>
          </p:cNvSpPr>
          <p:nvPr>
            <p:ph sz="half" idx="2"/>
          </p:nvPr>
        </p:nvSpPr>
        <p:spPr bwMode="gray">
          <a:xfrm>
            <a:off x="900000" y="1799998"/>
            <a:ext cx="10872900" cy="4537301"/>
          </a:xfrm>
          <a:solidFill>
            <a:schemeClr val="bg1">
              <a:alpha val="90000"/>
            </a:schemeClr>
          </a:solidFill>
          <a:ln>
            <a:noFill/>
          </a:ln>
        </p:spPr>
        <p:txBody>
          <a:bodyPr lIns="0" tIns="216000" rIns="0" bIns="0"/>
          <a:lstStyle>
            <a:lvl1pPr marL="0" indent="0">
              <a:spcBef>
                <a:spcPts val="0"/>
              </a:spcBef>
              <a:buNone/>
              <a:defRPr sz="1600" b="1">
                <a:solidFill>
                  <a:schemeClr val="tx1"/>
                </a:solidFill>
              </a:defRPr>
            </a:lvl1pPr>
            <a:lvl2pPr marL="0" indent="0">
              <a:spcBef>
                <a:spcPts val="0"/>
              </a:spcBef>
              <a:buNone/>
              <a:defRPr sz="1600">
                <a:solidFill>
                  <a:schemeClr val="tx1"/>
                </a:solidFill>
              </a:defRPr>
            </a:lvl2pPr>
            <a:lvl3pPr>
              <a:spcBef>
                <a:spcPts val="300"/>
              </a:spcBef>
              <a:defRPr sz="1400">
                <a:solidFill>
                  <a:schemeClr val="tx1"/>
                </a:solidFill>
              </a:defRPr>
            </a:lvl3pPr>
            <a:lvl4pPr>
              <a:spcBef>
                <a:spcPts val="300"/>
              </a:spcBef>
              <a:defRPr sz="1400">
                <a:solidFill>
                  <a:schemeClr val="tx1"/>
                </a:solidFill>
              </a:defRPr>
            </a:lvl4pPr>
            <a:lvl5pPr>
              <a:spcBef>
                <a:spcPts val="300"/>
              </a:spcBef>
              <a:defRPr sz="1400">
                <a:solidFill>
                  <a:schemeClr val="tx1"/>
                </a:solidFill>
              </a:defRPr>
            </a:lvl5pPr>
            <a:lvl6pPr>
              <a:defRPr sz="2133"/>
            </a:lvl6pPr>
            <a:lvl7pPr>
              <a:defRPr sz="2133"/>
            </a:lvl7pPr>
            <a:lvl8pPr>
              <a:defRPr sz="2133"/>
            </a:lvl8pPr>
            <a:lvl9pPr>
              <a:defRPr sz="2133"/>
            </a:lvl9pPr>
          </a:lstStyle>
          <a:p>
            <a:pPr lvl="0"/>
            <a:r>
              <a:rPr lang="en-US"/>
              <a:t>Click to edit Master text styles</a:t>
            </a:r>
          </a:p>
          <a:p>
            <a:pPr lvl="1"/>
            <a:r>
              <a:rPr lang="en-US"/>
              <a:t>Second level</a:t>
            </a:r>
          </a:p>
        </p:txBody>
      </p:sp>
      <p:sp>
        <p:nvSpPr>
          <p:cNvPr id="7" name="Date Placeholder 5"/>
          <p:cNvSpPr>
            <a:spLocks noGrp="1"/>
          </p:cNvSpPr>
          <p:nvPr>
            <p:ph type="dt" sz="half" idx="10"/>
          </p:nvPr>
        </p:nvSpPr>
        <p:spPr/>
        <p:txBody>
          <a:bodyPr/>
          <a:lstStyle>
            <a:lvl1pPr>
              <a:defRPr>
                <a:solidFill>
                  <a:schemeClr val="accent5"/>
                </a:solidFill>
              </a:defRPr>
            </a:lvl1pPr>
          </a:lstStyle>
          <a:p>
            <a:endParaRPr lang="en-US"/>
          </a:p>
        </p:txBody>
      </p:sp>
      <p:sp>
        <p:nvSpPr>
          <p:cNvPr id="5" name="Footer Placeholder 4">
            <a:extLst>
              <a:ext uri="{FF2B5EF4-FFF2-40B4-BE49-F238E27FC236}">
                <a16:creationId xmlns:a16="http://schemas.microsoft.com/office/drawing/2014/main" id="{E0A8D36A-6647-49D9-BD30-4F3A8C9AE026}"/>
              </a:ext>
            </a:extLst>
          </p:cNvPr>
          <p:cNvSpPr>
            <a:spLocks noGrp="1"/>
          </p:cNvSpPr>
          <p:nvPr>
            <p:ph type="ftr" sz="quarter" idx="13"/>
          </p:nvPr>
        </p:nvSpPr>
        <p:spPr/>
        <p:txBody>
          <a:bodyPr/>
          <a:lstStyle/>
          <a:p>
            <a:endParaRPr lang="en-US"/>
          </a:p>
        </p:txBody>
      </p:sp>
      <p:sp>
        <p:nvSpPr>
          <p:cNvPr id="9" name="Slide Number Placeholder 6"/>
          <p:cNvSpPr>
            <a:spLocks noGrp="1"/>
          </p:cNvSpPr>
          <p:nvPr>
            <p:ph type="sldNum" sz="quarter" idx="12"/>
          </p:nvPr>
        </p:nvSpPr>
        <p:spPr/>
        <p:txBody>
          <a:bodyPr/>
          <a:lstStyle>
            <a:lvl1pPr>
              <a:defRPr>
                <a:solidFill>
                  <a:schemeClr val="accent1"/>
                </a:solidFill>
              </a:defRPr>
            </a:lvl1pPr>
          </a:lstStyle>
          <a:p>
            <a:fld id="{F7F49880-4FBE-4252-ADD0-F5158B178B39}" type="slidenum">
              <a:rPr lang="en-US" smtClean="0"/>
              <a:t>‹N°›</a:t>
            </a:fld>
            <a:endParaRPr lang="en-US"/>
          </a:p>
        </p:txBody>
      </p:sp>
    </p:spTree>
    <p:extLst>
      <p:ext uri="{BB962C8B-B14F-4D97-AF65-F5344CB8AC3E}">
        <p14:creationId xmlns:p14="http://schemas.microsoft.com/office/powerpoint/2010/main" val="1473641159"/>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1_Title, Sub,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7" name="Date Placeholder 5"/>
          <p:cNvSpPr>
            <a:spLocks noGrp="1"/>
          </p:cNvSpPr>
          <p:nvPr>
            <p:ph type="dt" sz="half" idx="10"/>
          </p:nvPr>
        </p:nvSpPr>
        <p:spPr/>
        <p:txBody>
          <a:bodyPr/>
          <a:lstStyle/>
          <a:p>
            <a:r>
              <a:rPr lang="en-US">
                <a:solidFill>
                  <a:prstClr val="white">
                    <a:lumMod val="50000"/>
                  </a:prstClr>
                </a:solidFill>
              </a:rPr>
              <a:t>| V7 2019</a:t>
            </a:r>
          </a:p>
        </p:txBody>
      </p:sp>
      <p:sp>
        <p:nvSpPr>
          <p:cNvPr id="9" name="Slide Number Placeholder 6"/>
          <p:cNvSpPr>
            <a:spLocks noGrp="1"/>
          </p:cNvSpPr>
          <p:nvPr>
            <p:ph type="sldNum" sz="quarter" idx="12"/>
          </p:nvPr>
        </p:nvSpPr>
        <p:spPr/>
        <p:txBody>
          <a:bodyPr/>
          <a:lstStyle/>
          <a:p>
            <a:fld id="{590686CF-46CF-4430-9B1A-59DE1E0B2211}" type="slidenum">
              <a:rPr lang="en-US" smtClean="0">
                <a:solidFill>
                  <a:prstClr val="white">
                    <a:lumMod val="50000"/>
                  </a:prstClr>
                </a:solidFill>
              </a:rPr>
              <a:pPr/>
              <a:t>‹N°›</a:t>
            </a:fld>
            <a:endParaRPr lang="en-US">
              <a:solidFill>
                <a:prstClr val="white">
                  <a:lumMod val="50000"/>
                </a:prstClr>
              </a:solidFill>
            </a:endParaRPr>
          </a:p>
        </p:txBody>
      </p:sp>
    </p:spTree>
    <p:extLst>
      <p:ext uri="{BB962C8B-B14F-4D97-AF65-F5344CB8AC3E}">
        <p14:creationId xmlns:p14="http://schemas.microsoft.com/office/powerpoint/2010/main" val="271883442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4_Title, Sub,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4" name="Content Placeholder 3"/>
          <p:cNvSpPr>
            <a:spLocks noGrp="1"/>
          </p:cNvSpPr>
          <p:nvPr>
            <p:ph sz="half" idx="2"/>
          </p:nvPr>
        </p:nvSpPr>
        <p:spPr>
          <a:xfrm>
            <a:off x="899999" y="1632000"/>
            <a:ext cx="10954433" cy="4464000"/>
          </a:xfrm>
        </p:spPr>
        <p:txBody>
          <a:bodyPr/>
          <a:lstStyle>
            <a:lvl1pPr>
              <a:spcBef>
                <a:spcPts val="400"/>
              </a:spcBef>
              <a:defRPr sz="2133"/>
            </a:lvl1pPr>
            <a:lvl2pPr>
              <a:spcBef>
                <a:spcPts val="400"/>
              </a:spcBef>
              <a:defRPr sz="1867"/>
            </a:lvl2pPr>
            <a:lvl3pPr>
              <a:spcBef>
                <a:spcPts val="400"/>
              </a:spcBef>
              <a:defRPr sz="1600"/>
            </a:lvl3pPr>
            <a:lvl4pPr>
              <a:spcBef>
                <a:spcPts val="400"/>
              </a:spcBef>
              <a:defRPr sz="1600"/>
            </a:lvl4pPr>
            <a:lvl5pPr>
              <a:spcBef>
                <a:spcPts val="400"/>
              </a:spcBef>
              <a:defRPr sz="1600"/>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5"/>
          <p:cNvSpPr>
            <a:spLocks noGrp="1"/>
          </p:cNvSpPr>
          <p:nvPr>
            <p:ph type="dt" sz="half" idx="10"/>
          </p:nvPr>
        </p:nvSpPr>
        <p:spPr/>
        <p:txBody>
          <a:bodyPr/>
          <a:lstStyle/>
          <a:p>
            <a:r>
              <a:rPr lang="en-US">
                <a:solidFill>
                  <a:prstClr val="white">
                    <a:lumMod val="50000"/>
                  </a:prstClr>
                </a:solidFill>
              </a:rPr>
              <a:t>| V7 2019</a:t>
            </a:r>
          </a:p>
        </p:txBody>
      </p:sp>
      <p:sp>
        <p:nvSpPr>
          <p:cNvPr id="9" name="Slide Number Placeholder 6"/>
          <p:cNvSpPr>
            <a:spLocks noGrp="1"/>
          </p:cNvSpPr>
          <p:nvPr>
            <p:ph type="sldNum" sz="quarter" idx="12"/>
          </p:nvPr>
        </p:nvSpPr>
        <p:spPr/>
        <p:txBody>
          <a:bodyPr/>
          <a:lstStyle/>
          <a:p>
            <a:fld id="{590686CF-46CF-4430-9B1A-59DE1E0B2211}" type="slidenum">
              <a:rPr lang="en-US" smtClean="0">
                <a:solidFill>
                  <a:prstClr val="white">
                    <a:lumMod val="50000"/>
                  </a:prstClr>
                </a:solidFill>
              </a:rPr>
              <a:pPr/>
              <a:t>‹N°›</a:t>
            </a:fld>
            <a:endParaRPr lang="en-US">
              <a:solidFill>
                <a:prstClr val="white">
                  <a:lumMod val="50000"/>
                </a:prstClr>
              </a:solidFill>
            </a:endParaRPr>
          </a:p>
        </p:txBody>
      </p:sp>
    </p:spTree>
    <p:extLst>
      <p:ext uri="{BB962C8B-B14F-4D97-AF65-F5344CB8AC3E}">
        <p14:creationId xmlns:p14="http://schemas.microsoft.com/office/powerpoint/2010/main" val="3941397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NTERCALAIRE 2">
    <p:spTree>
      <p:nvGrpSpPr>
        <p:cNvPr id="1" name=""/>
        <p:cNvGrpSpPr/>
        <p:nvPr/>
      </p:nvGrpSpPr>
      <p:grpSpPr>
        <a:xfrm>
          <a:off x="0" y="0"/>
          <a:ext cx="0" cy="0"/>
          <a:chOff x="0" y="0"/>
          <a:chExt cx="0" cy="0"/>
        </a:xfrm>
      </p:grpSpPr>
      <p:pic>
        <p:nvPicPr>
          <p:cNvPr id="7" name="Image 6">
            <a:extLst>
              <a:ext uri="{FF2B5EF4-FFF2-40B4-BE49-F238E27FC236}">
                <a16:creationId xmlns:a16="http://schemas.microsoft.com/office/drawing/2014/main" id="{69626716-C02E-0A49-BA59-A7C7476B311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pic>
        <p:nvPicPr>
          <p:cNvPr id="5" name="Image 4">
            <a:extLst>
              <a:ext uri="{FF2B5EF4-FFF2-40B4-BE49-F238E27FC236}">
                <a16:creationId xmlns:a16="http://schemas.microsoft.com/office/drawing/2014/main" id="{9FB19545-4AA8-C340-AF4E-98637FB2A7F2}"/>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11822497" y="6571585"/>
            <a:ext cx="234000" cy="157531"/>
          </a:xfrm>
          <a:prstGeom prst="rect">
            <a:avLst/>
          </a:prstGeom>
        </p:spPr>
      </p:pic>
      <p:sp>
        <p:nvSpPr>
          <p:cNvPr id="9" name="Espace réservé du texte 9">
            <a:extLst>
              <a:ext uri="{FF2B5EF4-FFF2-40B4-BE49-F238E27FC236}">
                <a16:creationId xmlns:a16="http://schemas.microsoft.com/office/drawing/2014/main" id="{B7867D57-D141-6A42-8A86-A15C3507E73E}"/>
              </a:ext>
            </a:extLst>
          </p:cNvPr>
          <p:cNvSpPr>
            <a:spLocks noGrp="1"/>
          </p:cNvSpPr>
          <p:nvPr>
            <p:ph type="body" sz="quarter" idx="12" hasCustomPrompt="1"/>
          </p:nvPr>
        </p:nvSpPr>
        <p:spPr>
          <a:xfrm>
            <a:off x="2220595" y="3859294"/>
            <a:ext cx="8370160" cy="1239507"/>
          </a:xfrm>
          <a:prstGeom prst="rect">
            <a:avLst/>
          </a:prstGeom>
        </p:spPr>
        <p:txBody>
          <a:bodyPr/>
          <a:lstStyle>
            <a:lvl1pPr marL="0" indent="0" algn="r">
              <a:spcBef>
                <a:spcPts val="0"/>
              </a:spcBef>
              <a:buFontTx/>
              <a:buNone/>
              <a:defRPr sz="6000" b="1" i="0" cap="all" baseline="0">
                <a:solidFill>
                  <a:schemeClr val="bg1"/>
                </a:solidFill>
                <a:latin typeface="Arial" panose="020B0604020202020204" pitchFamily="34" charset="0"/>
                <a:cs typeface="Arial" panose="020B0604020202020204" pitchFamily="34" charset="0"/>
              </a:defRPr>
            </a:lvl1pPr>
            <a:lvl2pPr marL="0" indent="0" algn="r">
              <a:spcBef>
                <a:spcPts val="1000"/>
              </a:spcBef>
              <a:buFontTx/>
              <a:buNone/>
              <a:defRPr sz="1500" b="0" cap="none" baseline="0">
                <a:solidFill>
                  <a:schemeClr val="bg1"/>
                </a:solidFill>
                <a:latin typeface="Arial" panose="020B0604020202020204" pitchFamily="34" charset="0"/>
                <a:cs typeface="Arial" panose="020B0604020202020204" pitchFamily="34" charset="0"/>
              </a:defRPr>
            </a:lvl2pPr>
            <a:lvl3pPr marL="0" indent="0" algn="r">
              <a:buFontTx/>
              <a:buNone/>
              <a:defRPr sz="1600">
                <a:solidFill>
                  <a:srgbClr val="051039"/>
                </a:solidFill>
                <a:latin typeface="ExcellenceInMotion" panose="020B0604020202020204" pitchFamily="50" charset="0"/>
                <a:cs typeface="ExcellenceInMotion" panose="020B0604020202020204" pitchFamily="50" charset="0"/>
              </a:defRPr>
            </a:lvl3pPr>
            <a:lvl4pPr marL="0" indent="0" algn="r">
              <a:buFontTx/>
              <a:buNone/>
              <a:defRPr sz="1600">
                <a:solidFill>
                  <a:srgbClr val="051039"/>
                </a:solidFill>
                <a:latin typeface="ExcellenceInMotion" panose="020B0604020202020204" pitchFamily="50" charset="0"/>
                <a:cs typeface="ExcellenceInMotion" panose="020B0604020202020204" pitchFamily="50" charset="0"/>
              </a:defRPr>
            </a:lvl4pPr>
            <a:lvl5pPr marL="0" indent="0" algn="r">
              <a:buFontTx/>
              <a:buNone/>
              <a:defRPr sz="1600">
                <a:solidFill>
                  <a:srgbClr val="051039"/>
                </a:solidFill>
                <a:latin typeface="ExcellenceInMotion" panose="020B0604020202020204" pitchFamily="50" charset="0"/>
                <a:cs typeface="ExcellenceInMotion" panose="020B0604020202020204" pitchFamily="50" charset="0"/>
              </a:defRPr>
            </a:lvl5pPr>
          </a:lstStyle>
          <a:p>
            <a:pPr lvl="0"/>
            <a:r>
              <a:rPr lang="fr-FR" dirty="0"/>
              <a:t>Cliquez  </a:t>
            </a:r>
          </a:p>
          <a:p>
            <a:pPr lvl="1"/>
            <a:r>
              <a:rPr lang="fr-FR" dirty="0"/>
              <a:t>Deuxième niveau</a:t>
            </a:r>
          </a:p>
        </p:txBody>
      </p:sp>
      <p:sp>
        <p:nvSpPr>
          <p:cNvPr id="6" name="Espace réservé du numéro de diapositive 5">
            <a:extLst>
              <a:ext uri="{FF2B5EF4-FFF2-40B4-BE49-F238E27FC236}">
                <a16:creationId xmlns:a16="http://schemas.microsoft.com/office/drawing/2014/main" id="{0FCFF269-4658-45D5-856F-CC6FD3F5C489}"/>
              </a:ext>
            </a:extLst>
          </p:cNvPr>
          <p:cNvSpPr>
            <a:spLocks noGrp="1"/>
          </p:cNvSpPr>
          <p:nvPr>
            <p:ph type="sldNum" sz="quarter" idx="13"/>
          </p:nvPr>
        </p:nvSpPr>
        <p:spPr>
          <a:xfrm>
            <a:off x="4724400" y="6563170"/>
            <a:ext cx="2743200" cy="218126"/>
          </a:xfrm>
          <a:prstGeom prst="rect">
            <a:avLst/>
          </a:prstGeom>
        </p:spPr>
        <p:txBody>
          <a:bodyPr/>
          <a:lstStyle>
            <a:lvl1pPr algn="ctr">
              <a:defRPr sz="800">
                <a:solidFill>
                  <a:schemeClr val="bg1"/>
                </a:solidFill>
                <a:latin typeface="Arial" panose="020B0604020202020204" pitchFamily="34" charset="0"/>
                <a:cs typeface="Arial" panose="020B0604020202020204" pitchFamily="34" charset="0"/>
              </a:defRPr>
            </a:lvl1pPr>
          </a:lstStyle>
          <a:p>
            <a:fld id="{62EFFB25-4080-40B1-9961-9CC40DC7480F}" type="slidenum">
              <a:rPr lang="fr-FR" smtClean="0"/>
              <a:pPr/>
              <a:t>‹N°›</a:t>
            </a:fld>
            <a:endParaRPr lang="fr-FR"/>
          </a:p>
        </p:txBody>
      </p:sp>
    </p:spTree>
    <p:extLst>
      <p:ext uri="{BB962C8B-B14F-4D97-AF65-F5344CB8AC3E}">
        <p14:creationId xmlns:p14="http://schemas.microsoft.com/office/powerpoint/2010/main" val="4199634495"/>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Titre et contenu">
    <p:spTree>
      <p:nvGrpSpPr>
        <p:cNvPr id="1" name=""/>
        <p:cNvGrpSpPr/>
        <p:nvPr/>
      </p:nvGrpSpPr>
      <p:grpSpPr>
        <a:xfrm>
          <a:off x="0" y="0"/>
          <a:ext cx="0" cy="0"/>
          <a:chOff x="0" y="0"/>
          <a:chExt cx="0" cy="0"/>
        </a:xfrm>
      </p:grpSpPr>
      <p:sp>
        <p:nvSpPr>
          <p:cNvPr id="6" name="Titre 1"/>
          <p:cNvSpPr>
            <a:spLocks noGrp="1"/>
          </p:cNvSpPr>
          <p:nvPr>
            <p:ph type="title"/>
          </p:nvPr>
        </p:nvSpPr>
        <p:spPr>
          <a:xfrm>
            <a:off x="1727200" y="228601"/>
            <a:ext cx="6604000" cy="411163"/>
          </a:xfrm>
        </p:spPr>
        <p:txBody>
          <a:bodyPr/>
          <a:lstStyle/>
          <a:p>
            <a:r>
              <a:rPr lang="fr-FR"/>
              <a:t>Modifiez le style du titre</a:t>
            </a:r>
          </a:p>
        </p:txBody>
      </p:sp>
      <p:sp>
        <p:nvSpPr>
          <p:cNvPr id="7" name="Espace réservé du contenu 2"/>
          <p:cNvSpPr>
            <a:spLocks noGrp="1"/>
          </p:cNvSpPr>
          <p:nvPr>
            <p:ph idx="1"/>
          </p:nvPr>
        </p:nvSpPr>
        <p:spPr>
          <a:xfrm>
            <a:off x="1727200" y="1447800"/>
            <a:ext cx="9347200" cy="4191000"/>
          </a:xfrm>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Rectangle 30"/>
          <p:cNvSpPr>
            <a:spLocks noGrp="1" noChangeArrowheads="1"/>
          </p:cNvSpPr>
          <p:nvPr>
            <p:ph type="ftr" sz="quarter" idx="10"/>
          </p:nvPr>
        </p:nvSpPr>
        <p:spPr>
          <a:ln/>
        </p:spPr>
        <p:txBody>
          <a:bodyPr/>
          <a:lstStyle>
            <a:lvl1pPr>
              <a:defRPr/>
            </a:lvl1pPr>
          </a:lstStyle>
          <a:p>
            <a:pPr>
              <a:defRPr/>
            </a:pPr>
            <a:r>
              <a:rPr lang="en-GB"/>
              <a:t>Pre-Study Summary - Assignment XXXXX</a:t>
            </a:r>
          </a:p>
        </p:txBody>
      </p:sp>
      <p:sp>
        <p:nvSpPr>
          <p:cNvPr id="5" name="Rectangle 31"/>
          <p:cNvSpPr>
            <a:spLocks noGrp="1" noChangeArrowheads="1"/>
          </p:cNvSpPr>
          <p:nvPr>
            <p:ph type="dt" sz="half" idx="11"/>
          </p:nvPr>
        </p:nvSpPr>
        <p:spPr>
          <a:ln/>
        </p:spPr>
        <p:txBody>
          <a:bodyPr/>
          <a:lstStyle>
            <a:lvl1pPr>
              <a:defRPr/>
            </a:lvl1pPr>
          </a:lstStyle>
          <a:p>
            <a:pPr>
              <a:defRPr/>
            </a:pPr>
            <a:r>
              <a:rPr lang="en-GB"/>
              <a:t>dd/mm/yyyy</a:t>
            </a:r>
          </a:p>
        </p:txBody>
      </p:sp>
      <p:sp>
        <p:nvSpPr>
          <p:cNvPr id="8" name="Espace réservé du numéro de diapositive 5"/>
          <p:cNvSpPr>
            <a:spLocks noGrp="1"/>
          </p:cNvSpPr>
          <p:nvPr>
            <p:ph type="sldNum" sz="quarter" idx="12"/>
          </p:nvPr>
        </p:nvSpPr>
        <p:spPr/>
        <p:txBody>
          <a:bodyPr/>
          <a:lstStyle>
            <a:lvl1pPr>
              <a:defRPr/>
            </a:lvl1pPr>
          </a:lstStyle>
          <a:p>
            <a:pPr>
              <a:defRPr/>
            </a:pPr>
            <a:fld id="{5E2E775D-DAC1-42D2-A013-85D1F2F175E9}" type="slidenum">
              <a:rPr lang="fr-FR" altLang="en-US"/>
              <a:pPr>
                <a:defRPr/>
              </a:pPr>
              <a:t>‹N°›</a:t>
            </a:fld>
            <a:endParaRPr lang="fr-FR" altLang="en-US"/>
          </a:p>
        </p:txBody>
      </p:sp>
    </p:spTree>
    <p:extLst>
      <p:ext uri="{BB962C8B-B14F-4D97-AF65-F5344CB8AC3E}">
        <p14:creationId xmlns:p14="http://schemas.microsoft.com/office/powerpoint/2010/main" val="37135955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NTERCALAIRE 5">
    <p:spTree>
      <p:nvGrpSpPr>
        <p:cNvPr id="1" name=""/>
        <p:cNvGrpSpPr/>
        <p:nvPr/>
      </p:nvGrpSpPr>
      <p:grpSpPr>
        <a:xfrm>
          <a:off x="0" y="0"/>
          <a:ext cx="0" cy="0"/>
          <a:chOff x="0" y="0"/>
          <a:chExt cx="0" cy="0"/>
        </a:xfrm>
      </p:grpSpPr>
      <p:pic>
        <p:nvPicPr>
          <p:cNvPr id="3" name="Image 2" descr="Une image contenant avion, aéronef, transport&#10;&#10;Description générée automatiquement">
            <a:extLst>
              <a:ext uri="{FF2B5EF4-FFF2-40B4-BE49-F238E27FC236}">
                <a16:creationId xmlns:a16="http://schemas.microsoft.com/office/drawing/2014/main" id="{32BD7958-79EC-43F6-B90A-61D9CF315B1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Image 4">
            <a:extLst>
              <a:ext uri="{FF2B5EF4-FFF2-40B4-BE49-F238E27FC236}">
                <a16:creationId xmlns:a16="http://schemas.microsoft.com/office/drawing/2014/main" id="{9FB19545-4AA8-C340-AF4E-98637FB2A7F2}"/>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11822497" y="6571585"/>
            <a:ext cx="234000" cy="157531"/>
          </a:xfrm>
          <a:prstGeom prst="rect">
            <a:avLst/>
          </a:prstGeom>
        </p:spPr>
      </p:pic>
      <p:sp>
        <p:nvSpPr>
          <p:cNvPr id="9" name="Espace réservé du texte 9">
            <a:extLst>
              <a:ext uri="{FF2B5EF4-FFF2-40B4-BE49-F238E27FC236}">
                <a16:creationId xmlns:a16="http://schemas.microsoft.com/office/drawing/2014/main" id="{B7867D57-D141-6A42-8A86-A15C3507E73E}"/>
              </a:ext>
            </a:extLst>
          </p:cNvPr>
          <p:cNvSpPr>
            <a:spLocks noGrp="1"/>
          </p:cNvSpPr>
          <p:nvPr>
            <p:ph type="body" sz="quarter" idx="12" hasCustomPrompt="1"/>
          </p:nvPr>
        </p:nvSpPr>
        <p:spPr>
          <a:xfrm>
            <a:off x="2220595" y="3859294"/>
            <a:ext cx="8370160" cy="1239507"/>
          </a:xfrm>
          <a:prstGeom prst="rect">
            <a:avLst/>
          </a:prstGeom>
        </p:spPr>
        <p:txBody>
          <a:bodyPr/>
          <a:lstStyle>
            <a:lvl1pPr marL="0" indent="0" algn="r">
              <a:spcBef>
                <a:spcPts val="0"/>
              </a:spcBef>
              <a:buFontTx/>
              <a:buNone/>
              <a:defRPr sz="6000" b="1" i="0" cap="all" baseline="0">
                <a:solidFill>
                  <a:schemeClr val="tx2"/>
                </a:solidFill>
                <a:latin typeface="Arial" panose="020B0604020202020204" pitchFamily="34" charset="0"/>
                <a:cs typeface="Arial" panose="020B0604020202020204" pitchFamily="34" charset="0"/>
              </a:defRPr>
            </a:lvl1pPr>
            <a:lvl2pPr marL="0" indent="0" algn="r">
              <a:spcBef>
                <a:spcPts val="1000"/>
              </a:spcBef>
              <a:buFontTx/>
              <a:buNone/>
              <a:defRPr sz="1500" b="0" cap="none" baseline="0">
                <a:solidFill>
                  <a:schemeClr val="tx2"/>
                </a:solidFill>
                <a:latin typeface="Arial" panose="020B0604020202020204" pitchFamily="34" charset="0"/>
                <a:cs typeface="Arial" panose="020B0604020202020204" pitchFamily="34" charset="0"/>
              </a:defRPr>
            </a:lvl2pPr>
            <a:lvl3pPr marL="0" indent="0" algn="r">
              <a:buFontTx/>
              <a:buNone/>
              <a:defRPr sz="1600">
                <a:solidFill>
                  <a:srgbClr val="051039"/>
                </a:solidFill>
                <a:latin typeface="ExcellenceInMotion" panose="020B0604020202020204" pitchFamily="50" charset="0"/>
                <a:cs typeface="ExcellenceInMotion" panose="020B0604020202020204" pitchFamily="50" charset="0"/>
              </a:defRPr>
            </a:lvl3pPr>
            <a:lvl4pPr marL="0" indent="0" algn="r">
              <a:buFontTx/>
              <a:buNone/>
              <a:defRPr sz="1600">
                <a:solidFill>
                  <a:srgbClr val="051039"/>
                </a:solidFill>
                <a:latin typeface="ExcellenceInMotion" panose="020B0604020202020204" pitchFamily="50" charset="0"/>
                <a:cs typeface="ExcellenceInMotion" panose="020B0604020202020204" pitchFamily="50" charset="0"/>
              </a:defRPr>
            </a:lvl4pPr>
            <a:lvl5pPr marL="0" indent="0" algn="r">
              <a:buFontTx/>
              <a:buNone/>
              <a:defRPr sz="1600">
                <a:solidFill>
                  <a:srgbClr val="051039"/>
                </a:solidFill>
                <a:latin typeface="ExcellenceInMotion" panose="020B0604020202020204" pitchFamily="50" charset="0"/>
                <a:cs typeface="ExcellenceInMotion" panose="020B0604020202020204" pitchFamily="50" charset="0"/>
              </a:defRPr>
            </a:lvl5pPr>
          </a:lstStyle>
          <a:p>
            <a:pPr lvl="0"/>
            <a:r>
              <a:rPr lang="fr-FR" dirty="0"/>
              <a:t>Cliquez  </a:t>
            </a:r>
          </a:p>
          <a:p>
            <a:pPr lvl="1"/>
            <a:r>
              <a:rPr lang="fr-FR" dirty="0"/>
              <a:t>Deuxième niveau</a:t>
            </a:r>
          </a:p>
        </p:txBody>
      </p:sp>
      <p:sp>
        <p:nvSpPr>
          <p:cNvPr id="6" name="Espace réservé du numéro de diapositive 5">
            <a:extLst>
              <a:ext uri="{FF2B5EF4-FFF2-40B4-BE49-F238E27FC236}">
                <a16:creationId xmlns:a16="http://schemas.microsoft.com/office/drawing/2014/main" id="{0FCFF269-4658-45D5-856F-CC6FD3F5C489}"/>
              </a:ext>
            </a:extLst>
          </p:cNvPr>
          <p:cNvSpPr>
            <a:spLocks noGrp="1"/>
          </p:cNvSpPr>
          <p:nvPr>
            <p:ph type="sldNum" sz="quarter" idx="13"/>
          </p:nvPr>
        </p:nvSpPr>
        <p:spPr>
          <a:xfrm>
            <a:off x="4724400" y="6563170"/>
            <a:ext cx="2743200" cy="218126"/>
          </a:xfrm>
          <a:prstGeom prst="rect">
            <a:avLst/>
          </a:prstGeom>
        </p:spPr>
        <p:txBody>
          <a:bodyPr/>
          <a:lstStyle>
            <a:lvl1pPr algn="ctr">
              <a:defRPr sz="800">
                <a:solidFill>
                  <a:schemeClr val="tx2"/>
                </a:solidFill>
                <a:latin typeface="Arial" panose="020B0604020202020204" pitchFamily="34" charset="0"/>
                <a:cs typeface="Arial" panose="020B0604020202020204" pitchFamily="34" charset="0"/>
              </a:defRPr>
            </a:lvl1pPr>
          </a:lstStyle>
          <a:p>
            <a:fld id="{62EFFB25-4080-40B1-9961-9CC40DC7480F}" type="slidenum">
              <a:rPr lang="fr-FR" smtClean="0"/>
              <a:pPr/>
              <a:t>‹N°›</a:t>
            </a:fld>
            <a:endParaRPr lang="fr-FR"/>
          </a:p>
        </p:txBody>
      </p:sp>
      <p:pic>
        <p:nvPicPr>
          <p:cNvPr id="10" name="Image 9">
            <a:extLst>
              <a:ext uri="{FF2B5EF4-FFF2-40B4-BE49-F238E27FC236}">
                <a16:creationId xmlns:a16="http://schemas.microsoft.com/office/drawing/2014/main" id="{B32839CA-4539-40A7-A779-FECFEC19CD85}"/>
              </a:ext>
            </a:extLst>
          </p:cNvPr>
          <p:cNvPicPr>
            <a:picLocks noChangeAspect="1"/>
          </p:cNvPicPr>
          <p:nvPr userDrawn="1"/>
        </p:nvPicPr>
        <p:blipFill>
          <a:blip r:embed="rId3" cstate="hqprint">
            <a:extLst>
              <a:ext uri="{28A0092B-C50C-407E-A947-70E740481C1C}">
                <a14:useLocalDpi xmlns:a14="http://schemas.microsoft.com/office/drawing/2010/main" val="0"/>
              </a:ext>
            </a:extLst>
          </a:blip>
          <a:stretch>
            <a:fillRect/>
          </a:stretch>
        </p:blipFill>
        <p:spPr>
          <a:xfrm>
            <a:off x="11822497" y="6571584"/>
            <a:ext cx="234000" cy="157531"/>
          </a:xfrm>
          <a:prstGeom prst="rect">
            <a:avLst/>
          </a:prstGeom>
        </p:spPr>
      </p:pic>
    </p:spTree>
    <p:extLst>
      <p:ext uri="{BB962C8B-B14F-4D97-AF65-F5344CB8AC3E}">
        <p14:creationId xmlns:p14="http://schemas.microsoft.com/office/powerpoint/2010/main" val="21126846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E + PHOTO">
    <p:spTree>
      <p:nvGrpSpPr>
        <p:cNvPr id="1" name=""/>
        <p:cNvGrpSpPr/>
        <p:nvPr/>
      </p:nvGrpSpPr>
      <p:grpSpPr>
        <a:xfrm>
          <a:off x="0" y="0"/>
          <a:ext cx="0" cy="0"/>
          <a:chOff x="0" y="0"/>
          <a:chExt cx="0" cy="0"/>
        </a:xfrm>
      </p:grpSpPr>
      <p:sp>
        <p:nvSpPr>
          <p:cNvPr id="6" name="Espace réservé du numéro de diapositive 5">
            <a:extLst>
              <a:ext uri="{FF2B5EF4-FFF2-40B4-BE49-F238E27FC236}">
                <a16:creationId xmlns:a16="http://schemas.microsoft.com/office/drawing/2014/main" id="{129784CD-8B88-4734-8708-25C4DE6706DC}"/>
              </a:ext>
            </a:extLst>
          </p:cNvPr>
          <p:cNvSpPr>
            <a:spLocks noGrp="1"/>
          </p:cNvSpPr>
          <p:nvPr>
            <p:ph type="sldNum" sz="quarter" idx="12"/>
          </p:nvPr>
        </p:nvSpPr>
        <p:spPr>
          <a:xfrm>
            <a:off x="4724400" y="6563170"/>
            <a:ext cx="2743200" cy="218126"/>
          </a:xfrm>
          <a:prstGeom prst="rect">
            <a:avLst/>
          </a:prstGeom>
        </p:spPr>
        <p:txBody>
          <a:bodyPr/>
          <a:lstStyle>
            <a:lvl1pPr algn="ctr">
              <a:defRPr sz="800">
                <a:latin typeface="Arial" panose="020B0604020202020204" pitchFamily="34" charset="0"/>
                <a:cs typeface="Arial" panose="020B0604020202020204" pitchFamily="34" charset="0"/>
              </a:defRPr>
            </a:lvl1pPr>
          </a:lstStyle>
          <a:p>
            <a:fld id="{62EFFB25-4080-40B1-9961-9CC40DC7480F}" type="slidenum">
              <a:rPr lang="fr-FR" smtClean="0"/>
              <a:pPr/>
              <a:t>‹N°›</a:t>
            </a:fld>
            <a:endParaRPr lang="fr-FR"/>
          </a:p>
        </p:txBody>
      </p:sp>
      <p:pic>
        <p:nvPicPr>
          <p:cNvPr id="10" name="Image 9">
            <a:extLst>
              <a:ext uri="{FF2B5EF4-FFF2-40B4-BE49-F238E27FC236}">
                <a16:creationId xmlns:a16="http://schemas.microsoft.com/office/drawing/2014/main" id="{5E590B6E-DE2A-4F94-B00B-3CBA761AF37F}"/>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11822497" y="6571585"/>
            <a:ext cx="234000" cy="157531"/>
          </a:xfrm>
          <a:prstGeom prst="rect">
            <a:avLst/>
          </a:prstGeom>
        </p:spPr>
      </p:pic>
      <p:sp>
        <p:nvSpPr>
          <p:cNvPr id="12" name="Espace réservé pour une image  11">
            <a:extLst>
              <a:ext uri="{FF2B5EF4-FFF2-40B4-BE49-F238E27FC236}">
                <a16:creationId xmlns:a16="http://schemas.microsoft.com/office/drawing/2014/main" id="{07722A61-6F6A-4861-AE0A-9D75EB61B827}"/>
              </a:ext>
            </a:extLst>
          </p:cNvPr>
          <p:cNvSpPr>
            <a:spLocks noGrp="1"/>
          </p:cNvSpPr>
          <p:nvPr>
            <p:ph type="pic" sz="quarter" idx="13"/>
          </p:nvPr>
        </p:nvSpPr>
        <p:spPr>
          <a:xfrm>
            <a:off x="6137836" y="349161"/>
            <a:ext cx="5684277" cy="6157853"/>
          </a:xfrm>
          <a:prstGeom prst="rect">
            <a:avLst/>
          </a:prstGeom>
        </p:spPr>
        <p:txBody>
          <a:bodyPr/>
          <a:lstStyle>
            <a:lvl1pPr>
              <a:defRPr b="1" i="0">
                <a:latin typeface="Arial" panose="020B0604020202020204" pitchFamily="34" charset="0"/>
                <a:cs typeface="Arial" panose="020B0604020202020204" pitchFamily="34" charset="0"/>
              </a:defRPr>
            </a:lvl1pPr>
          </a:lstStyle>
          <a:p>
            <a:r>
              <a:rPr lang="fr-FR"/>
              <a:t>Cliquez sur l'icône pour ajouter une image</a:t>
            </a:r>
            <a:endParaRPr lang="fr-FR" dirty="0"/>
          </a:p>
        </p:txBody>
      </p:sp>
      <p:sp>
        <p:nvSpPr>
          <p:cNvPr id="14" name="Espace réservé du texte 13">
            <a:extLst>
              <a:ext uri="{FF2B5EF4-FFF2-40B4-BE49-F238E27FC236}">
                <a16:creationId xmlns:a16="http://schemas.microsoft.com/office/drawing/2014/main" id="{AD18AEB6-48FE-4F97-9EB1-62553BADA431}"/>
              </a:ext>
            </a:extLst>
          </p:cNvPr>
          <p:cNvSpPr>
            <a:spLocks noGrp="1"/>
          </p:cNvSpPr>
          <p:nvPr>
            <p:ph type="body" sz="quarter" idx="14"/>
          </p:nvPr>
        </p:nvSpPr>
        <p:spPr>
          <a:xfrm>
            <a:off x="972000" y="504522"/>
            <a:ext cx="3820641" cy="971853"/>
          </a:xfrm>
          <a:prstGeom prst="rect">
            <a:avLst/>
          </a:prstGeom>
        </p:spPr>
        <p:txBody>
          <a:bodyPr lIns="0" tIns="0" rIns="0" bIns="0"/>
          <a:lstStyle>
            <a:lvl1pPr marL="0" indent="0">
              <a:lnSpc>
                <a:spcPct val="100000"/>
              </a:lnSpc>
              <a:spcBef>
                <a:spcPts val="0"/>
              </a:spcBef>
              <a:spcAft>
                <a:spcPts val="0"/>
              </a:spcAft>
              <a:buFontTx/>
              <a:buNone/>
              <a:defRPr sz="3900" b="1" i="0" cap="all" baseline="0">
                <a:solidFill>
                  <a:srgbClr val="051039"/>
                </a:solidFill>
                <a:latin typeface="Arial" panose="020B0604020202020204" pitchFamily="34" charset="0"/>
                <a:cs typeface="Arial" panose="020B0604020202020204" pitchFamily="34" charset="0"/>
              </a:defRPr>
            </a:lvl1pPr>
            <a:lvl2pPr marL="0" indent="0">
              <a:lnSpc>
                <a:spcPct val="100000"/>
              </a:lnSpc>
              <a:spcBef>
                <a:spcPts val="300"/>
              </a:spcBef>
              <a:spcAft>
                <a:spcPts val="0"/>
              </a:spcAft>
              <a:buClr>
                <a:schemeClr val="tx2"/>
              </a:buClr>
              <a:buSzPct val="100000"/>
              <a:buFontTx/>
              <a:buNone/>
              <a:defRPr sz="1700" b="1" i="0" cap="all" spc="600" baseline="0">
                <a:solidFill>
                  <a:schemeClr val="accent2"/>
                </a:solidFill>
                <a:latin typeface="Arial" panose="020B0604020202020204" pitchFamily="34" charset="0"/>
                <a:cs typeface="Arial" panose="020B0604020202020204" pitchFamily="34" charset="0"/>
              </a:defRPr>
            </a:lvl2pPr>
            <a:lvl3pPr marL="0" indent="0">
              <a:lnSpc>
                <a:spcPts val="1780"/>
              </a:lnSpc>
              <a:spcBef>
                <a:spcPts val="0"/>
              </a:spcBef>
              <a:buFontTx/>
              <a:buNone/>
              <a:defRPr sz="1400" b="0" i="0">
                <a:solidFill>
                  <a:srgbClr val="051039"/>
                </a:solidFill>
                <a:latin typeface="Arial" panose="020B0604020202020204" pitchFamily="34" charset="0"/>
                <a:cs typeface="Arial" panose="020B0604020202020204" pitchFamily="34" charset="0"/>
              </a:defRPr>
            </a:lvl3pPr>
            <a:lvl4pPr marL="0" indent="-144000">
              <a:lnSpc>
                <a:spcPts val="1780"/>
              </a:lnSpc>
              <a:spcBef>
                <a:spcPts val="1800"/>
              </a:spcBef>
              <a:spcAft>
                <a:spcPts val="500"/>
              </a:spcAft>
              <a:buClr>
                <a:srgbClr val="050F38"/>
              </a:buClr>
              <a:buFont typeface="Symbol" panose="05050102010706020507" pitchFamily="18" charset="2"/>
              <a:buChar char="·"/>
              <a:defRPr sz="1400" b="1" i="0">
                <a:solidFill>
                  <a:srgbClr val="051039"/>
                </a:solidFill>
                <a:latin typeface="Arial" panose="020B0604020202020204" pitchFamily="34" charset="0"/>
                <a:cs typeface="Arial" panose="020B0604020202020204" pitchFamily="34" charset="0"/>
              </a:defRPr>
            </a:lvl4pPr>
            <a:lvl5pPr marL="0" indent="0">
              <a:lnSpc>
                <a:spcPts val="1780"/>
              </a:lnSpc>
              <a:spcBef>
                <a:spcPts val="0"/>
              </a:spcBef>
              <a:buFontTx/>
              <a:buNone/>
              <a:defRPr sz="1400" b="0" i="0">
                <a:solidFill>
                  <a:srgbClr val="051039"/>
                </a:solidFill>
                <a:latin typeface="Arial" panose="020B0604020202020204" pitchFamily="34" charset="0"/>
                <a:cs typeface="Arial" panose="020B0604020202020204" pitchFamily="34" charset="0"/>
              </a:defRPr>
            </a:lvl5pPr>
          </a:lstStyle>
          <a:p>
            <a:pPr lvl="0"/>
            <a:r>
              <a:rPr lang="fr-FR"/>
              <a:t>Modifier les styles du texte du masque
Deuxième niveau
Troisième niveau
Quatrième niveau
Cinquième niveau</a:t>
            </a:r>
            <a:endParaRPr lang="fr-FR" dirty="0"/>
          </a:p>
        </p:txBody>
      </p:sp>
      <p:sp>
        <p:nvSpPr>
          <p:cNvPr id="8" name="Espace réservé du texte 13">
            <a:extLst>
              <a:ext uri="{FF2B5EF4-FFF2-40B4-BE49-F238E27FC236}">
                <a16:creationId xmlns:a16="http://schemas.microsoft.com/office/drawing/2014/main" id="{90ED8BE3-0532-4981-88EB-8B98E51F4566}"/>
              </a:ext>
            </a:extLst>
          </p:cNvPr>
          <p:cNvSpPr>
            <a:spLocks noGrp="1"/>
          </p:cNvSpPr>
          <p:nvPr>
            <p:ph type="body" sz="quarter" idx="18"/>
          </p:nvPr>
        </p:nvSpPr>
        <p:spPr>
          <a:xfrm>
            <a:off x="971999" y="1859233"/>
            <a:ext cx="3820641" cy="4484720"/>
          </a:xfrm>
          <a:prstGeom prst="rect">
            <a:avLst/>
          </a:prstGeom>
        </p:spPr>
        <p:txBody>
          <a:bodyPr lIns="0" tIns="0" rIns="0" bIns="0"/>
          <a:lstStyle>
            <a:lvl1pPr marL="144000" indent="-144000">
              <a:lnSpc>
                <a:spcPct val="100000"/>
              </a:lnSpc>
              <a:spcBef>
                <a:spcPts val="2200"/>
              </a:spcBef>
              <a:spcAft>
                <a:spcPts val="500"/>
              </a:spcAft>
              <a:buClr>
                <a:schemeClr val="tx2"/>
              </a:buClr>
              <a:buSzPct val="120000"/>
              <a:buFont typeface="Manrope" pitchFamily="2" charset="0"/>
              <a:buChar char="•"/>
              <a:defRPr sz="1400" b="1" i="0" cap="none" baseline="0">
                <a:solidFill>
                  <a:srgbClr val="051039"/>
                </a:solidFill>
                <a:latin typeface="Arial" panose="020B0604020202020204" pitchFamily="34" charset="0"/>
                <a:cs typeface="Arial" panose="020B0604020202020204" pitchFamily="34" charset="0"/>
              </a:defRPr>
            </a:lvl1pPr>
            <a:lvl2pPr marL="0" indent="0">
              <a:lnSpc>
                <a:spcPct val="100000"/>
              </a:lnSpc>
              <a:spcBef>
                <a:spcPts val="0"/>
              </a:spcBef>
              <a:spcAft>
                <a:spcPts val="0"/>
              </a:spcAft>
              <a:buClr>
                <a:schemeClr val="tx2"/>
              </a:buClr>
              <a:buSzPct val="100000"/>
              <a:buFont typeface="Symbol" panose="05050102010706020507" pitchFamily="18" charset="2"/>
              <a:buNone/>
              <a:defRPr sz="1400" b="0" i="0">
                <a:solidFill>
                  <a:srgbClr val="051039"/>
                </a:solidFill>
                <a:latin typeface="Arial" panose="020B0604020202020204" pitchFamily="34" charset="0"/>
                <a:cs typeface="Arial" panose="020B0604020202020204" pitchFamily="34" charset="0"/>
              </a:defRPr>
            </a:lvl2pPr>
            <a:lvl3pPr marL="0" indent="0">
              <a:lnSpc>
                <a:spcPts val="1800"/>
              </a:lnSpc>
              <a:spcBef>
                <a:spcPts val="0"/>
              </a:spcBef>
              <a:buFontTx/>
              <a:buNone/>
              <a:defRPr sz="1400" b="0" i="0">
                <a:solidFill>
                  <a:srgbClr val="051039"/>
                </a:solidFill>
                <a:latin typeface="Arial" panose="020B0604020202020204" pitchFamily="34" charset="0"/>
                <a:cs typeface="Arial" panose="020B0604020202020204" pitchFamily="34" charset="0"/>
              </a:defRPr>
            </a:lvl3pPr>
            <a:lvl4pPr marL="142875" indent="-142875">
              <a:lnSpc>
                <a:spcPct val="100000"/>
              </a:lnSpc>
              <a:spcBef>
                <a:spcPts val="2200"/>
              </a:spcBef>
              <a:spcAft>
                <a:spcPts val="500"/>
              </a:spcAft>
              <a:buClr>
                <a:srgbClr val="050F38"/>
              </a:buClr>
              <a:buSzPct val="90000"/>
              <a:buFont typeface="Symbol" panose="05050102010706020507" pitchFamily="18" charset="2"/>
              <a:buChar char=""/>
              <a:defRPr sz="1400" b="1" i="0">
                <a:solidFill>
                  <a:srgbClr val="051039"/>
                </a:solidFill>
                <a:latin typeface="Arial" panose="020B0604020202020204" pitchFamily="34" charset="0"/>
                <a:cs typeface="Arial" panose="020B0604020202020204" pitchFamily="34" charset="0"/>
              </a:defRPr>
            </a:lvl4pPr>
            <a:lvl5pPr marL="0" indent="0">
              <a:lnSpc>
                <a:spcPct val="100000"/>
              </a:lnSpc>
              <a:spcBef>
                <a:spcPts val="0"/>
              </a:spcBef>
              <a:buClr>
                <a:schemeClr val="tx2"/>
              </a:buClr>
              <a:buSzPct val="115000"/>
              <a:buFontTx/>
              <a:buNone/>
              <a:tabLst/>
              <a:defRPr sz="1400" b="0" i="0">
                <a:solidFill>
                  <a:srgbClr val="051039"/>
                </a:solidFill>
                <a:latin typeface="Arial" panose="020B0604020202020204" pitchFamily="34" charset="0"/>
                <a:cs typeface="Arial" panose="020B0604020202020204" pitchFamily="34" charset="0"/>
              </a:defRPr>
            </a:lvl5pPr>
          </a:lstStyle>
          <a:p>
            <a:pPr lvl="0"/>
            <a:r>
              <a:rPr lang="fr-FR"/>
              <a:t>Modifier les styles du texte du masque
Deuxième niveau
Troisième niveau
Quatrième niveau
Cinquième niveau</a:t>
            </a:r>
            <a:endParaRPr lang="fr-FR" dirty="0"/>
          </a:p>
        </p:txBody>
      </p:sp>
    </p:spTree>
    <p:extLst>
      <p:ext uri="{BB962C8B-B14F-4D97-AF65-F5344CB8AC3E}">
        <p14:creationId xmlns:p14="http://schemas.microsoft.com/office/powerpoint/2010/main" val="41437863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8.xml"/><Relationship Id="rId18" Type="http://schemas.openxmlformats.org/officeDocument/2006/relationships/slideLayout" Target="../slideLayouts/slideLayout33.xml"/><Relationship Id="rId26" Type="http://schemas.openxmlformats.org/officeDocument/2006/relationships/slideLayout" Target="../slideLayouts/slideLayout41.xml"/><Relationship Id="rId39" Type="http://schemas.openxmlformats.org/officeDocument/2006/relationships/slideLayout" Target="../slideLayouts/slideLayout54.xml"/><Relationship Id="rId21" Type="http://schemas.openxmlformats.org/officeDocument/2006/relationships/slideLayout" Target="../slideLayouts/slideLayout36.xml"/><Relationship Id="rId34" Type="http://schemas.openxmlformats.org/officeDocument/2006/relationships/slideLayout" Target="../slideLayouts/slideLayout49.xml"/><Relationship Id="rId42" Type="http://schemas.openxmlformats.org/officeDocument/2006/relationships/slideLayout" Target="../slideLayouts/slideLayout57.xml"/><Relationship Id="rId47" Type="http://schemas.openxmlformats.org/officeDocument/2006/relationships/slideLayout" Target="../slideLayouts/slideLayout62.xml"/><Relationship Id="rId50" Type="http://schemas.openxmlformats.org/officeDocument/2006/relationships/slideLayout" Target="../slideLayouts/slideLayout65.xml"/><Relationship Id="rId55" Type="http://schemas.openxmlformats.org/officeDocument/2006/relationships/slideLayout" Target="../slideLayouts/slideLayout70.xml"/><Relationship Id="rId7" Type="http://schemas.openxmlformats.org/officeDocument/2006/relationships/slideLayout" Target="../slideLayouts/slideLayout22.xml"/><Relationship Id="rId2" Type="http://schemas.openxmlformats.org/officeDocument/2006/relationships/slideLayout" Target="../slideLayouts/slideLayout17.xml"/><Relationship Id="rId16" Type="http://schemas.openxmlformats.org/officeDocument/2006/relationships/slideLayout" Target="../slideLayouts/slideLayout31.xml"/><Relationship Id="rId29" Type="http://schemas.openxmlformats.org/officeDocument/2006/relationships/slideLayout" Target="../slideLayouts/slideLayout44.xml"/><Relationship Id="rId11" Type="http://schemas.openxmlformats.org/officeDocument/2006/relationships/slideLayout" Target="../slideLayouts/slideLayout26.xml"/><Relationship Id="rId24" Type="http://schemas.openxmlformats.org/officeDocument/2006/relationships/slideLayout" Target="../slideLayouts/slideLayout39.xml"/><Relationship Id="rId32" Type="http://schemas.openxmlformats.org/officeDocument/2006/relationships/slideLayout" Target="../slideLayouts/slideLayout47.xml"/><Relationship Id="rId37" Type="http://schemas.openxmlformats.org/officeDocument/2006/relationships/slideLayout" Target="../slideLayouts/slideLayout52.xml"/><Relationship Id="rId40" Type="http://schemas.openxmlformats.org/officeDocument/2006/relationships/slideLayout" Target="../slideLayouts/slideLayout55.xml"/><Relationship Id="rId45" Type="http://schemas.openxmlformats.org/officeDocument/2006/relationships/slideLayout" Target="../slideLayouts/slideLayout60.xml"/><Relationship Id="rId53" Type="http://schemas.openxmlformats.org/officeDocument/2006/relationships/slideLayout" Target="../slideLayouts/slideLayout68.xml"/><Relationship Id="rId58" Type="http://schemas.openxmlformats.org/officeDocument/2006/relationships/tags" Target="../tags/tag2.xml"/><Relationship Id="rId5" Type="http://schemas.openxmlformats.org/officeDocument/2006/relationships/slideLayout" Target="../slideLayouts/slideLayout20.xml"/><Relationship Id="rId61" Type="http://schemas.openxmlformats.org/officeDocument/2006/relationships/image" Target="../media/image10.png"/><Relationship Id="rId19" Type="http://schemas.openxmlformats.org/officeDocument/2006/relationships/slideLayout" Target="../slideLayouts/slideLayout34.xml"/><Relationship Id="rId14" Type="http://schemas.openxmlformats.org/officeDocument/2006/relationships/slideLayout" Target="../slideLayouts/slideLayout29.xml"/><Relationship Id="rId22" Type="http://schemas.openxmlformats.org/officeDocument/2006/relationships/slideLayout" Target="../slideLayouts/slideLayout37.xml"/><Relationship Id="rId27" Type="http://schemas.openxmlformats.org/officeDocument/2006/relationships/slideLayout" Target="../slideLayouts/slideLayout42.xml"/><Relationship Id="rId30" Type="http://schemas.openxmlformats.org/officeDocument/2006/relationships/slideLayout" Target="../slideLayouts/slideLayout45.xml"/><Relationship Id="rId35" Type="http://schemas.openxmlformats.org/officeDocument/2006/relationships/slideLayout" Target="../slideLayouts/slideLayout50.xml"/><Relationship Id="rId43" Type="http://schemas.openxmlformats.org/officeDocument/2006/relationships/slideLayout" Target="../slideLayouts/slideLayout58.xml"/><Relationship Id="rId48" Type="http://schemas.openxmlformats.org/officeDocument/2006/relationships/slideLayout" Target="../slideLayouts/slideLayout63.xml"/><Relationship Id="rId56" Type="http://schemas.openxmlformats.org/officeDocument/2006/relationships/theme" Target="../theme/theme2.xml"/><Relationship Id="rId8" Type="http://schemas.openxmlformats.org/officeDocument/2006/relationships/slideLayout" Target="../slideLayouts/slideLayout23.xml"/><Relationship Id="rId51" Type="http://schemas.openxmlformats.org/officeDocument/2006/relationships/slideLayout" Target="../slideLayouts/slideLayout66.xml"/><Relationship Id="rId3" Type="http://schemas.openxmlformats.org/officeDocument/2006/relationships/slideLayout" Target="../slideLayouts/slideLayout18.xml"/><Relationship Id="rId12" Type="http://schemas.openxmlformats.org/officeDocument/2006/relationships/slideLayout" Target="../slideLayouts/slideLayout27.xml"/><Relationship Id="rId17" Type="http://schemas.openxmlformats.org/officeDocument/2006/relationships/slideLayout" Target="../slideLayouts/slideLayout32.xml"/><Relationship Id="rId25" Type="http://schemas.openxmlformats.org/officeDocument/2006/relationships/slideLayout" Target="../slideLayouts/slideLayout40.xml"/><Relationship Id="rId33" Type="http://schemas.openxmlformats.org/officeDocument/2006/relationships/slideLayout" Target="../slideLayouts/slideLayout48.xml"/><Relationship Id="rId38" Type="http://schemas.openxmlformats.org/officeDocument/2006/relationships/slideLayout" Target="../slideLayouts/slideLayout53.xml"/><Relationship Id="rId46" Type="http://schemas.openxmlformats.org/officeDocument/2006/relationships/slideLayout" Target="../slideLayouts/slideLayout61.xml"/><Relationship Id="rId59" Type="http://schemas.openxmlformats.org/officeDocument/2006/relationships/oleObject" Target="../embeddings/oleObject1.bin"/><Relationship Id="rId20" Type="http://schemas.openxmlformats.org/officeDocument/2006/relationships/slideLayout" Target="../slideLayouts/slideLayout35.xml"/><Relationship Id="rId41" Type="http://schemas.openxmlformats.org/officeDocument/2006/relationships/slideLayout" Target="../slideLayouts/slideLayout56.xml"/><Relationship Id="rId54" Type="http://schemas.openxmlformats.org/officeDocument/2006/relationships/slideLayout" Target="../slideLayouts/slideLayout69.xml"/><Relationship Id="rId62" Type="http://schemas.openxmlformats.org/officeDocument/2006/relationships/image" Target="../media/image11.png"/><Relationship Id="rId1" Type="http://schemas.openxmlformats.org/officeDocument/2006/relationships/slideLayout" Target="../slideLayouts/slideLayout16.xml"/><Relationship Id="rId6" Type="http://schemas.openxmlformats.org/officeDocument/2006/relationships/slideLayout" Target="../slideLayouts/slideLayout21.xml"/><Relationship Id="rId15" Type="http://schemas.openxmlformats.org/officeDocument/2006/relationships/slideLayout" Target="../slideLayouts/slideLayout30.xml"/><Relationship Id="rId23" Type="http://schemas.openxmlformats.org/officeDocument/2006/relationships/slideLayout" Target="../slideLayouts/slideLayout38.xml"/><Relationship Id="rId28" Type="http://schemas.openxmlformats.org/officeDocument/2006/relationships/slideLayout" Target="../slideLayouts/slideLayout43.xml"/><Relationship Id="rId36" Type="http://schemas.openxmlformats.org/officeDocument/2006/relationships/slideLayout" Target="../slideLayouts/slideLayout51.xml"/><Relationship Id="rId49" Type="http://schemas.openxmlformats.org/officeDocument/2006/relationships/slideLayout" Target="../slideLayouts/slideLayout64.xml"/><Relationship Id="rId57" Type="http://schemas.openxmlformats.org/officeDocument/2006/relationships/tags" Target="../tags/tag1.xml"/><Relationship Id="rId10" Type="http://schemas.openxmlformats.org/officeDocument/2006/relationships/slideLayout" Target="../slideLayouts/slideLayout25.xml"/><Relationship Id="rId31" Type="http://schemas.openxmlformats.org/officeDocument/2006/relationships/slideLayout" Target="../slideLayouts/slideLayout46.xml"/><Relationship Id="rId44" Type="http://schemas.openxmlformats.org/officeDocument/2006/relationships/slideLayout" Target="../slideLayouts/slideLayout59.xml"/><Relationship Id="rId52" Type="http://schemas.openxmlformats.org/officeDocument/2006/relationships/slideLayout" Target="../slideLayouts/slideLayout67.xml"/><Relationship Id="rId60" Type="http://schemas.openxmlformats.org/officeDocument/2006/relationships/image" Target="../media/image9.emf"/><Relationship Id="rId4" Type="http://schemas.openxmlformats.org/officeDocument/2006/relationships/slideLayout" Target="../slideLayouts/slideLayout19.xml"/><Relationship Id="rId9"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7698797"/>
      </p:ext>
    </p:extLst>
  </p:cSld>
  <p:clrMap bg1="lt1" tx1="dk1" bg2="lt2" tx2="dk2" accent1="accent1" accent2="accent2" accent3="accent3" accent4="accent4" accent5="accent5" accent6="accent6" hlink="hlink" folHlink="folHlink"/>
  <p:sldLayoutIdLst>
    <p:sldLayoutId id="2147483649" r:id="rId1"/>
    <p:sldLayoutId id="2147483671" r:id="rId2"/>
    <p:sldLayoutId id="2147483672" r:id="rId3"/>
    <p:sldLayoutId id="2147483650" r:id="rId4"/>
    <p:sldLayoutId id="2147483673" r:id="rId5"/>
    <p:sldLayoutId id="2147483674" r:id="rId6"/>
    <p:sldLayoutId id="2147483675" r:id="rId7"/>
    <p:sldLayoutId id="2147483676" r:id="rId8"/>
    <p:sldLayoutId id="2147483651" r:id="rId9"/>
    <p:sldLayoutId id="2147483662" r:id="rId10"/>
    <p:sldLayoutId id="2147483663" r:id="rId11"/>
    <p:sldLayoutId id="2147483677" r:id="rId12"/>
    <p:sldLayoutId id="2147483678" r:id="rId13"/>
    <p:sldLayoutId id="2147483679" r:id="rId14"/>
    <p:sldLayoutId id="2147483680" r:id="rId1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userDrawn="1">
            <p:custDataLst>
              <p:tags r:id="rId57"/>
            </p:custDataLst>
            <p:extLst>
              <p:ext uri="{D42A27DB-BD31-4B8C-83A1-F6EECF244321}">
                <p14:modId xmlns:p14="http://schemas.microsoft.com/office/powerpoint/2010/main" val="300184758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Diapositive think-cell" r:id="rId59" imgW="421" imgH="423" progId="TCLayout.ActiveDocument.1">
                  <p:embed/>
                </p:oleObj>
              </mc:Choice>
              <mc:Fallback>
                <p:oleObj name="Diapositive think-cell" r:id="rId59" imgW="421" imgH="423" progId="TCLayout.ActiveDocument.1">
                  <p:embed/>
                  <p:pic>
                    <p:nvPicPr>
                      <p:cNvPr id="8" name="Object 7" hidden="1"/>
                      <p:cNvPicPr/>
                      <p:nvPr/>
                    </p:nvPicPr>
                    <p:blipFill>
                      <a:blip r:embed="rId60"/>
                      <a:stretch>
                        <a:fillRect/>
                      </a:stretch>
                    </p:blipFill>
                    <p:spPr>
                      <a:xfrm>
                        <a:off x="1588" y="1588"/>
                        <a:ext cx="1588" cy="1588"/>
                      </a:xfrm>
                      <a:prstGeom prst="rect">
                        <a:avLst/>
                      </a:prstGeom>
                    </p:spPr>
                  </p:pic>
                </p:oleObj>
              </mc:Fallback>
            </mc:AlternateContent>
          </a:graphicData>
        </a:graphic>
      </p:graphicFrame>
      <p:sp>
        <p:nvSpPr>
          <p:cNvPr id="7" name="Rectangle 6" hidden="1"/>
          <p:cNvSpPr/>
          <p:nvPr userDrawn="1">
            <p:custDataLst>
              <p:tags r:id="rId58"/>
            </p:custDataLst>
          </p:nvPr>
        </p:nvSpPr>
        <p:spPr bwMode="gray">
          <a:xfrm>
            <a:off x="0" y="0"/>
            <a:ext cx="158750" cy="158750"/>
          </a:xfrm>
          <a:prstGeom prst="rect">
            <a:avLst/>
          </a:prstGeom>
          <a:solidFill>
            <a:schemeClr val="accent1"/>
          </a:solidFill>
          <a:ln w="95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marL="0" lvl="0" indent="0" algn="ctr" eaLnBrk="1"/>
            <a:endParaRPr lang="en-US" sz="3000" b="1" i="0" baseline="0">
              <a:latin typeface="Calibri" panose="020F0502020204030204" pitchFamily="34" charset="0"/>
              <a:ea typeface="+mj-ea"/>
              <a:cs typeface="+mj-cs"/>
              <a:sym typeface="Calibri" panose="020F0502020204030204" pitchFamily="34" charset="0"/>
            </a:endParaRPr>
          </a:p>
        </p:txBody>
      </p:sp>
      <p:grpSp>
        <p:nvGrpSpPr>
          <p:cNvPr id="10" name="Group 9">
            <a:extLst>
              <a:ext uri="{FF2B5EF4-FFF2-40B4-BE49-F238E27FC236}">
                <a16:creationId xmlns:a16="http://schemas.microsoft.com/office/drawing/2014/main" id="{C231F7C9-D6F2-4C60-AD87-2A9CDAFDC5CB}"/>
              </a:ext>
            </a:extLst>
          </p:cNvPr>
          <p:cNvGrpSpPr/>
          <p:nvPr userDrawn="1"/>
        </p:nvGrpSpPr>
        <p:grpSpPr>
          <a:xfrm>
            <a:off x="0" y="0"/>
            <a:ext cx="442800" cy="6858000"/>
            <a:chOff x="0" y="0"/>
            <a:chExt cx="442800" cy="6858000"/>
          </a:xfrm>
        </p:grpSpPr>
        <p:sp>
          <p:nvSpPr>
            <p:cNvPr id="9" name="Rectangle 8">
              <a:extLst>
                <a:ext uri="{FF2B5EF4-FFF2-40B4-BE49-F238E27FC236}">
                  <a16:creationId xmlns:a16="http://schemas.microsoft.com/office/drawing/2014/main" id="{B62E08F2-9B4E-4688-B471-2C6B91BAC7A7}"/>
                </a:ext>
              </a:extLst>
            </p:cNvPr>
            <p:cNvSpPr/>
            <p:nvPr/>
          </p:nvSpPr>
          <p:spPr bwMode="gray">
            <a:xfrm>
              <a:off x="0" y="0"/>
              <a:ext cx="442800" cy="6858000"/>
            </a:xfrm>
            <a:prstGeom prst="rect">
              <a:avLst/>
            </a:prstGeom>
            <a:solidFill>
              <a:schemeClr val="accent4"/>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p>
          </p:txBody>
        </p:sp>
        <p:pic>
          <p:nvPicPr>
            <p:cNvPr id="13" name="Picture 12">
              <a:extLst>
                <a:ext uri="{FF2B5EF4-FFF2-40B4-BE49-F238E27FC236}">
                  <a16:creationId xmlns:a16="http://schemas.microsoft.com/office/drawing/2014/main" id="{846E223F-8916-4786-9A54-D11DF64A4DDE}"/>
                </a:ext>
              </a:extLst>
            </p:cNvPr>
            <p:cNvPicPr>
              <a:picLocks noChangeAspect="1"/>
            </p:cNvPicPr>
            <p:nvPr userDrawn="1"/>
          </p:nvPicPr>
          <p:blipFill>
            <a:blip r:embed="rId61"/>
            <a:stretch>
              <a:fillRect/>
            </a:stretch>
          </p:blipFill>
          <p:spPr bwMode="gray">
            <a:xfrm>
              <a:off x="63000" y="136800"/>
              <a:ext cx="316800" cy="316800"/>
            </a:xfrm>
            <a:prstGeom prst="rect">
              <a:avLst/>
            </a:prstGeom>
          </p:spPr>
        </p:pic>
      </p:grpSp>
      <p:sp>
        <p:nvSpPr>
          <p:cNvPr id="2" name="Title Placeholder 1"/>
          <p:cNvSpPr>
            <a:spLocks noGrp="1"/>
          </p:cNvSpPr>
          <p:nvPr>
            <p:ph type="title"/>
          </p:nvPr>
        </p:nvSpPr>
        <p:spPr>
          <a:xfrm>
            <a:off x="900000" y="648000"/>
            <a:ext cx="9360000" cy="900000"/>
          </a:xfrm>
          <a:prstGeom prst="rect">
            <a:avLst/>
          </a:prstGeom>
        </p:spPr>
        <p:txBody>
          <a:bodyPr vert="horz" lIns="0" tIns="0" rIns="0" bIns="0" rtlCol="0" anchor="t" anchorCtr="0">
            <a:noAutofit/>
          </a:bodyPr>
          <a:lstStyle/>
          <a:p>
            <a:r>
              <a:rPr lang="en-US"/>
              <a:t>Click to edit Master title style</a:t>
            </a:r>
          </a:p>
        </p:txBody>
      </p:sp>
      <p:sp>
        <p:nvSpPr>
          <p:cNvPr id="3" name="Text Placeholder 2"/>
          <p:cNvSpPr>
            <a:spLocks noGrp="1"/>
          </p:cNvSpPr>
          <p:nvPr>
            <p:ph type="body" idx="1"/>
          </p:nvPr>
        </p:nvSpPr>
        <p:spPr>
          <a:xfrm>
            <a:off x="900000" y="1800000"/>
            <a:ext cx="10872000" cy="4536000"/>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5"/>
          <p:cNvSpPr>
            <a:spLocks noGrp="1"/>
          </p:cNvSpPr>
          <p:nvPr>
            <p:ph type="dt" sz="half" idx="2"/>
          </p:nvPr>
        </p:nvSpPr>
        <p:spPr>
          <a:xfrm>
            <a:off x="900000" y="6516000"/>
            <a:ext cx="720000" cy="216000"/>
          </a:xfrm>
          <a:prstGeom prst="rect">
            <a:avLst/>
          </a:prstGeom>
        </p:spPr>
        <p:txBody>
          <a:bodyPr vert="horz" lIns="0" tIns="0" rIns="0" bIns="0" rtlCol="0" anchor="ctr"/>
          <a:lstStyle>
            <a:lvl1pPr algn="l">
              <a:defRPr sz="900">
                <a:solidFill>
                  <a:schemeClr val="accent5"/>
                </a:solidFill>
              </a:defRPr>
            </a:lvl1pPr>
          </a:lstStyle>
          <a:p>
            <a:endParaRPr lang="en-US"/>
          </a:p>
        </p:txBody>
      </p:sp>
      <p:sp>
        <p:nvSpPr>
          <p:cNvPr id="5" name="Footer Placeholder 6"/>
          <p:cNvSpPr>
            <a:spLocks noGrp="1"/>
          </p:cNvSpPr>
          <p:nvPr>
            <p:ph type="ftr" sz="quarter" idx="3"/>
          </p:nvPr>
        </p:nvSpPr>
        <p:spPr>
          <a:xfrm>
            <a:off x="72000" y="720000"/>
            <a:ext cx="288032" cy="5616000"/>
          </a:xfrm>
          <a:prstGeom prst="rect">
            <a:avLst/>
          </a:prstGeom>
        </p:spPr>
        <p:txBody>
          <a:bodyPr vert="vert270" lIns="0" tIns="0" rIns="0" bIns="0" rtlCol="0" anchor="ctr"/>
          <a:lstStyle>
            <a:lvl1pPr algn="r">
              <a:defRPr sz="900" i="0" cap="all" spc="110" baseline="0">
                <a:solidFill>
                  <a:schemeClr val="accent5"/>
                </a:solidFill>
              </a:defRPr>
            </a:lvl1pPr>
          </a:lstStyle>
          <a:p>
            <a:endParaRPr lang="en-US"/>
          </a:p>
        </p:txBody>
      </p:sp>
      <p:sp>
        <p:nvSpPr>
          <p:cNvPr id="6" name="Slide Number Placeholder 7"/>
          <p:cNvSpPr>
            <a:spLocks noGrp="1"/>
          </p:cNvSpPr>
          <p:nvPr>
            <p:ph type="sldNum" sz="quarter" idx="4"/>
          </p:nvPr>
        </p:nvSpPr>
        <p:spPr>
          <a:xfrm>
            <a:off x="36000" y="6516000"/>
            <a:ext cx="360000" cy="216000"/>
          </a:xfrm>
          <a:prstGeom prst="rect">
            <a:avLst/>
          </a:prstGeom>
          <a:noFill/>
        </p:spPr>
        <p:txBody>
          <a:bodyPr vert="horz" wrap="none" lIns="0" tIns="0" rIns="0" bIns="0" rtlCol="0" anchor="ctr" anchorCtr="1"/>
          <a:lstStyle>
            <a:lvl1pPr algn="ctr">
              <a:defRPr sz="1200">
                <a:solidFill>
                  <a:schemeClr val="accent1"/>
                </a:solidFill>
              </a:defRPr>
            </a:lvl1pPr>
          </a:lstStyle>
          <a:p>
            <a:fld id="{F7F49880-4FBE-4252-ADD0-F5158B178B39}" type="slidenum">
              <a:rPr lang="en-US" smtClean="0"/>
              <a:t>‹N°›</a:t>
            </a:fld>
            <a:endParaRPr lang="en-US"/>
          </a:p>
        </p:txBody>
      </p:sp>
      <p:pic>
        <p:nvPicPr>
          <p:cNvPr id="12" name="Picture 3">
            <a:extLst>
              <a:ext uri="{FF2B5EF4-FFF2-40B4-BE49-F238E27FC236}">
                <a16:creationId xmlns:a16="http://schemas.microsoft.com/office/drawing/2014/main" id="{C86A6582-BB69-4156-B5F6-ECB5C9B5BA09}"/>
              </a:ext>
            </a:extLst>
          </p:cNvPr>
          <p:cNvPicPr>
            <a:picLocks noChangeAspect="1"/>
          </p:cNvPicPr>
          <p:nvPr/>
        </p:nvPicPr>
        <p:blipFill>
          <a:blip r:embed="rId62"/>
          <a:stretch>
            <a:fillRect/>
          </a:stretch>
        </p:blipFill>
        <p:spPr>
          <a:xfrm>
            <a:off x="10260000" y="415048"/>
            <a:ext cx="1533600" cy="277565"/>
          </a:xfrm>
          <a:prstGeom prst="rect">
            <a:avLst/>
          </a:prstGeom>
        </p:spPr>
      </p:pic>
    </p:spTree>
    <p:extLst>
      <p:ext uri="{BB962C8B-B14F-4D97-AF65-F5344CB8AC3E}">
        <p14:creationId xmlns:p14="http://schemas.microsoft.com/office/powerpoint/2010/main" val="634047914"/>
      </p:ext>
    </p:extLst>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 id="2147483693" r:id="rId12"/>
    <p:sldLayoutId id="2147483694" r:id="rId13"/>
    <p:sldLayoutId id="2147483695" r:id="rId14"/>
    <p:sldLayoutId id="2147483696" r:id="rId15"/>
    <p:sldLayoutId id="2147483697" r:id="rId16"/>
    <p:sldLayoutId id="2147483698" r:id="rId17"/>
    <p:sldLayoutId id="2147483699" r:id="rId18"/>
    <p:sldLayoutId id="2147483700" r:id="rId19"/>
    <p:sldLayoutId id="2147483701" r:id="rId20"/>
    <p:sldLayoutId id="2147483702" r:id="rId21"/>
    <p:sldLayoutId id="2147483703" r:id="rId22"/>
    <p:sldLayoutId id="2147483704" r:id="rId23"/>
    <p:sldLayoutId id="2147483705" r:id="rId24"/>
    <p:sldLayoutId id="2147483706" r:id="rId25"/>
    <p:sldLayoutId id="2147483707" r:id="rId26"/>
    <p:sldLayoutId id="2147483708" r:id="rId27"/>
    <p:sldLayoutId id="2147483709" r:id="rId28"/>
    <p:sldLayoutId id="2147483710" r:id="rId29"/>
    <p:sldLayoutId id="2147483711" r:id="rId30"/>
    <p:sldLayoutId id="2147483712" r:id="rId31"/>
    <p:sldLayoutId id="2147483713" r:id="rId32"/>
    <p:sldLayoutId id="2147483714" r:id="rId33"/>
    <p:sldLayoutId id="2147483715" r:id="rId34"/>
    <p:sldLayoutId id="2147483716" r:id="rId35"/>
    <p:sldLayoutId id="2147483717" r:id="rId36"/>
    <p:sldLayoutId id="2147483718" r:id="rId37"/>
    <p:sldLayoutId id="2147483719" r:id="rId38"/>
    <p:sldLayoutId id="2147483720" r:id="rId39"/>
    <p:sldLayoutId id="2147483721" r:id="rId40"/>
    <p:sldLayoutId id="2147483722" r:id="rId41"/>
    <p:sldLayoutId id="2147483723" r:id="rId42"/>
    <p:sldLayoutId id="2147483724" r:id="rId43"/>
    <p:sldLayoutId id="2147483725" r:id="rId44"/>
    <p:sldLayoutId id="2147483726" r:id="rId45"/>
    <p:sldLayoutId id="2147483727" r:id="rId46"/>
    <p:sldLayoutId id="2147483728" r:id="rId47"/>
    <p:sldLayoutId id="2147483729" r:id="rId48"/>
    <p:sldLayoutId id="2147483730" r:id="rId49"/>
    <p:sldLayoutId id="2147483731" r:id="rId50"/>
    <p:sldLayoutId id="2147483732" r:id="rId51"/>
    <p:sldLayoutId id="2147483733" r:id="rId52"/>
    <p:sldLayoutId id="2147483734" r:id="rId53"/>
    <p:sldLayoutId id="2147483736" r:id="rId54"/>
    <p:sldLayoutId id="2147483746" r:id="rId55"/>
  </p:sldLayoutIdLst>
  <p:hf hdr="0" ftr="0" dt="0"/>
  <p:txStyles>
    <p:titleStyle>
      <a:lvl1pPr algn="l" defTabSz="914377" rtl="0" eaLnBrk="1" latinLnBrk="0" hangingPunct="1">
        <a:lnSpc>
          <a:spcPct val="90000"/>
        </a:lnSpc>
        <a:spcBef>
          <a:spcPct val="0"/>
        </a:spcBef>
        <a:buNone/>
        <a:defRPr sz="3000" b="1" kern="1200" cap="none" baseline="0">
          <a:solidFill>
            <a:schemeClr val="accent1"/>
          </a:solidFill>
          <a:latin typeface="+mj-lt"/>
          <a:ea typeface="+mj-ea"/>
          <a:cs typeface="+mj-cs"/>
        </a:defRPr>
      </a:lvl1pPr>
    </p:titleStyle>
    <p:bodyStyle>
      <a:lvl1pPr marL="216000" indent="-216000" algn="l" defTabSz="914377" rtl="0" eaLnBrk="1" latinLnBrk="0" hangingPunct="1">
        <a:lnSpc>
          <a:spcPct val="100000"/>
        </a:lnSpc>
        <a:spcBef>
          <a:spcPts val="600"/>
        </a:spcBef>
        <a:buFont typeface="Arial" panose="020B0604020202020204" pitchFamily="34" charset="0"/>
        <a:buChar char="•"/>
        <a:tabLst>
          <a:tab pos="216000" algn="l"/>
        </a:tabLst>
        <a:defRPr sz="2000" kern="1200">
          <a:solidFill>
            <a:schemeClr val="tx1"/>
          </a:solidFill>
          <a:latin typeface="+mn-lt"/>
          <a:ea typeface="+mn-ea"/>
          <a:cs typeface="+mn-cs"/>
        </a:defRPr>
      </a:lvl1pPr>
      <a:lvl2pPr marL="468000" indent="-216000" algn="l" defTabSz="914377" rtl="0" eaLnBrk="1" latinLnBrk="0" hangingPunct="1">
        <a:lnSpc>
          <a:spcPct val="100000"/>
        </a:lnSpc>
        <a:spcBef>
          <a:spcPts val="300"/>
        </a:spcBef>
        <a:buFont typeface="Arial" panose="020B0604020202020204" pitchFamily="34" charset="0"/>
        <a:buChar char="•"/>
        <a:defRPr sz="1800" kern="1200">
          <a:solidFill>
            <a:schemeClr val="tx1"/>
          </a:solidFill>
          <a:latin typeface="+mn-lt"/>
          <a:ea typeface="+mn-ea"/>
          <a:cs typeface="+mn-cs"/>
        </a:defRPr>
      </a:lvl2pPr>
      <a:lvl3pPr marL="720000" indent="-216000" algn="l" defTabSz="914377" rtl="0" eaLnBrk="1" latinLnBrk="0" hangingPunct="1">
        <a:lnSpc>
          <a:spcPct val="100000"/>
        </a:lnSpc>
        <a:spcBef>
          <a:spcPts val="300"/>
        </a:spcBef>
        <a:buFont typeface="Arial" panose="020B0604020202020204" pitchFamily="34" charset="0"/>
        <a:buChar char="•"/>
        <a:defRPr sz="1600" kern="1200">
          <a:solidFill>
            <a:schemeClr val="tx1"/>
          </a:solidFill>
          <a:latin typeface="+mn-lt"/>
          <a:ea typeface="+mn-ea"/>
          <a:cs typeface="+mn-cs"/>
        </a:defRPr>
      </a:lvl3pPr>
      <a:lvl4pPr marL="972000" indent="-216000" algn="l" defTabSz="914377" rtl="0" eaLnBrk="1" latinLnBrk="0" hangingPunct="1">
        <a:lnSpc>
          <a:spcPct val="100000"/>
        </a:lnSpc>
        <a:spcBef>
          <a:spcPts val="300"/>
        </a:spcBef>
        <a:buFont typeface="Arial" panose="020B0604020202020204" pitchFamily="34" charset="0"/>
        <a:buChar char="•"/>
        <a:defRPr sz="1600" kern="1200">
          <a:solidFill>
            <a:schemeClr val="tx1"/>
          </a:solidFill>
          <a:latin typeface="+mn-lt"/>
          <a:ea typeface="+mn-ea"/>
          <a:cs typeface="+mn-cs"/>
        </a:defRPr>
      </a:lvl4pPr>
      <a:lvl5pPr marL="1224000" indent="-216000" algn="l" defTabSz="914377" rtl="0" eaLnBrk="1" latinLnBrk="0" hangingPunct="1">
        <a:lnSpc>
          <a:spcPct val="100000"/>
        </a:lnSpc>
        <a:spcBef>
          <a:spcPts val="300"/>
        </a:spcBef>
        <a:buFont typeface="Arial" panose="020B0604020202020204" pitchFamily="34" charset="0"/>
        <a:buChar char="•"/>
        <a:defRPr sz="1600" kern="1200">
          <a:solidFill>
            <a:schemeClr val="tx1"/>
          </a:solidFill>
          <a:latin typeface="+mn-lt"/>
          <a:ea typeface="+mn-ea"/>
          <a:cs typeface="+mn-cs"/>
        </a:defRPr>
      </a:lvl5pPr>
      <a:lvl6pPr marL="2514537" indent="-228594" algn="l" defTabSz="91437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726" indent="-228594" algn="l" defTabSz="91437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914" indent="-228594" algn="l" defTabSz="91437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103" indent="-228594" algn="l" defTabSz="91437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55">
          <p15:clr>
            <a:srgbClr val="5ACBF0"/>
          </p15:clr>
        </p15:guide>
        <p15:guide id="2" pos="567">
          <p15:clr>
            <a:srgbClr val="5ACBF0"/>
          </p15:clr>
        </p15:guide>
        <p15:guide id="4" pos="7416">
          <p15:clr>
            <a:srgbClr val="5ACBF0"/>
          </p15:clr>
        </p15:guide>
        <p15:guide id="5" orient="horz" pos="3992">
          <p15:clr>
            <a:srgbClr val="5ACBF0"/>
          </p15:clr>
        </p15:guide>
        <p15:guide id="6" orient="horz" pos="1134">
          <p15:clr>
            <a:srgbClr val="5ACBF0"/>
          </p15:clr>
        </p15:guide>
        <p15:guide id="7" pos="279">
          <p15:clr>
            <a:srgbClr val="A4A3A4"/>
          </p15:clr>
        </p15:guide>
        <p15:guide id="8" pos="4127">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3.xml"/><Relationship Id="rId4" Type="http://schemas.openxmlformats.org/officeDocument/2006/relationships/image" Target="../media/image16.png"/></Relationships>
</file>

<file path=ppt/slides/_rels/slide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Layout" Target="../slideLayouts/slideLayout13.xml"/><Relationship Id="rId4" Type="http://schemas.openxmlformats.org/officeDocument/2006/relationships/image" Target="../media/image18.png"/></Relationships>
</file>

<file path=ppt/slides/_rels/slide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DACD1F12-3A0F-4C11-B552-9AE4E1D8BCEE}"/>
              </a:ext>
            </a:extLst>
          </p:cNvPr>
          <p:cNvSpPr>
            <a:spLocks noGrp="1"/>
          </p:cNvSpPr>
          <p:nvPr>
            <p:ph type="body" sz="quarter" idx="11"/>
          </p:nvPr>
        </p:nvSpPr>
        <p:spPr>
          <a:xfrm>
            <a:off x="2813325" y="4845903"/>
            <a:ext cx="6565346" cy="397582"/>
          </a:xfrm>
        </p:spPr>
        <p:txBody>
          <a:bodyPr/>
          <a:lstStyle/>
          <a:p>
            <a:r>
              <a:rPr lang="fr-FR" dirty="0"/>
              <a:t>September 23, 2024</a:t>
            </a:r>
          </a:p>
          <a:p>
            <a:endParaRPr lang="fr-FR" dirty="0"/>
          </a:p>
        </p:txBody>
      </p:sp>
      <p:sp>
        <p:nvSpPr>
          <p:cNvPr id="2" name="Espace réservé du texte 1">
            <a:extLst>
              <a:ext uri="{FF2B5EF4-FFF2-40B4-BE49-F238E27FC236}">
                <a16:creationId xmlns:a16="http://schemas.microsoft.com/office/drawing/2014/main" id="{CDEA8464-37E0-43FA-A386-4534C566B301}"/>
              </a:ext>
            </a:extLst>
          </p:cNvPr>
          <p:cNvSpPr>
            <a:spLocks noGrp="1"/>
          </p:cNvSpPr>
          <p:nvPr>
            <p:ph type="body" sz="quarter" idx="10"/>
          </p:nvPr>
        </p:nvSpPr>
        <p:spPr>
          <a:xfrm>
            <a:off x="433261" y="1837020"/>
            <a:ext cx="11307779" cy="1796520"/>
          </a:xfrm>
        </p:spPr>
        <p:txBody>
          <a:bodyPr anchor="ctr"/>
          <a:lstStyle/>
          <a:p>
            <a:r>
              <a:rPr lang="fr-FR" sz="5000" dirty="0"/>
              <a:t>KPIs </a:t>
            </a:r>
            <a:r>
              <a:rPr lang="fr-FR" sz="5000" dirty="0" err="1"/>
              <a:t>Flightkeys</a:t>
            </a:r>
            <a:r>
              <a:rPr lang="fr-FR" sz="5000" dirty="0"/>
              <a:t> vs LIDO </a:t>
            </a:r>
          </a:p>
          <a:p>
            <a:r>
              <a:rPr lang="fr-FR" sz="5000" dirty="0"/>
              <a:t>Analyse des erreurs </a:t>
            </a:r>
          </a:p>
        </p:txBody>
      </p:sp>
      <p:sp>
        <p:nvSpPr>
          <p:cNvPr id="4" name="Espace réservé du texte 2">
            <a:extLst>
              <a:ext uri="{FF2B5EF4-FFF2-40B4-BE49-F238E27FC236}">
                <a16:creationId xmlns:a16="http://schemas.microsoft.com/office/drawing/2014/main" id="{D9A042C4-D57C-93CC-BCC8-79C08B573F91}"/>
              </a:ext>
            </a:extLst>
          </p:cNvPr>
          <p:cNvSpPr txBox="1">
            <a:spLocks/>
          </p:cNvSpPr>
          <p:nvPr/>
        </p:nvSpPr>
        <p:spPr>
          <a:xfrm>
            <a:off x="2813325" y="4445757"/>
            <a:ext cx="6565346" cy="397582"/>
          </a:xfrm>
          <a:prstGeom prst="rect">
            <a:avLst/>
          </a:prstGeom>
        </p:spPr>
        <p:txBody>
          <a:bodyPr/>
          <a:lstStyle>
            <a:lvl1pPr marL="0" indent="0" algn="ctr" defTabSz="914400" rtl="0" eaLnBrk="1" latinLnBrk="0" hangingPunct="1">
              <a:lnSpc>
                <a:spcPct val="90000"/>
              </a:lnSpc>
              <a:spcBef>
                <a:spcPts val="1000"/>
              </a:spcBef>
              <a:buFontTx/>
              <a:buNone/>
              <a:defRPr sz="1300" b="1" i="0" kern="1200" cap="all" spc="400" baseline="0">
                <a:solidFill>
                  <a:schemeClr val="bg1"/>
                </a:solidFill>
                <a:latin typeface="Arial" panose="020B0604020202020204" pitchFamily="34" charset="0"/>
                <a:ea typeface="+mn-ea"/>
                <a:cs typeface="Arial" panose="020B0604020202020204" pitchFamily="34" charset="0"/>
              </a:defRPr>
            </a:lvl1pPr>
            <a:lvl2pPr marL="0" indent="0" algn="l" defTabSz="914400" rtl="0" eaLnBrk="1" latinLnBrk="0" hangingPunct="1">
              <a:lnSpc>
                <a:spcPct val="90000"/>
              </a:lnSpc>
              <a:spcBef>
                <a:spcPts val="500"/>
              </a:spcBef>
              <a:buFontTx/>
              <a:buNone/>
              <a:defRPr sz="2400" b="1" kern="1200" cap="all" baseline="0">
                <a:solidFill>
                  <a:schemeClr val="bg1"/>
                </a:solidFill>
                <a:latin typeface="ExcellenceInMotionBlack"/>
                <a:ea typeface="+mn-ea"/>
                <a:cs typeface="+mn-cs"/>
              </a:defRPr>
            </a:lvl2pPr>
            <a:lvl3pPr marL="0" indent="0" algn="l" defTabSz="914400" rtl="0" eaLnBrk="1" latinLnBrk="0" hangingPunct="1">
              <a:lnSpc>
                <a:spcPct val="90000"/>
              </a:lnSpc>
              <a:spcBef>
                <a:spcPts val="500"/>
              </a:spcBef>
              <a:buFontTx/>
              <a:buNone/>
              <a:defRPr sz="2400" b="1" kern="1200" cap="all" baseline="0">
                <a:solidFill>
                  <a:schemeClr val="bg1"/>
                </a:solidFill>
                <a:latin typeface="ExcellenceInMotionBlack"/>
                <a:ea typeface="+mn-ea"/>
                <a:cs typeface="+mn-cs"/>
              </a:defRPr>
            </a:lvl3pPr>
            <a:lvl4pPr marL="0" indent="0" algn="l" defTabSz="914400" rtl="0" eaLnBrk="1" latinLnBrk="0" hangingPunct="1">
              <a:lnSpc>
                <a:spcPct val="90000"/>
              </a:lnSpc>
              <a:spcBef>
                <a:spcPts val="500"/>
              </a:spcBef>
              <a:buFontTx/>
              <a:buNone/>
              <a:defRPr sz="2400" b="1" kern="1200" cap="all" baseline="0">
                <a:solidFill>
                  <a:schemeClr val="bg1"/>
                </a:solidFill>
                <a:latin typeface="ExcellenceInMotionBlack"/>
                <a:ea typeface="+mn-ea"/>
                <a:cs typeface="+mn-cs"/>
              </a:defRPr>
            </a:lvl4pPr>
            <a:lvl5pPr marL="0" indent="0" algn="l" defTabSz="914400" rtl="0" eaLnBrk="1" latinLnBrk="0" hangingPunct="1">
              <a:lnSpc>
                <a:spcPct val="90000"/>
              </a:lnSpc>
              <a:spcBef>
                <a:spcPts val="500"/>
              </a:spcBef>
              <a:buFontTx/>
              <a:buNone/>
              <a:defRPr sz="2400" b="1" kern="1200" cap="all" baseline="0">
                <a:solidFill>
                  <a:schemeClr val="bg1"/>
                </a:solidFill>
                <a:latin typeface="ExcellenceInMotionBlack"/>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Tx/>
              <a:buNone/>
              <a:tabLst/>
              <a:defRPr/>
            </a:pPr>
            <a:endParaRPr kumimoji="0" lang="fr-FR" sz="1300" b="1" i="0" u="none" strike="noStrike" kern="1200" cap="all" spc="40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24888613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174">
            <a:extLst>
              <a:ext uri="{FF2B5EF4-FFF2-40B4-BE49-F238E27FC236}">
                <a16:creationId xmlns:a16="http://schemas.microsoft.com/office/drawing/2014/main" id="{12C78C42-2FFE-D154-9DD1-A3D17BA8C035}"/>
              </a:ext>
            </a:extLst>
          </p:cNvPr>
          <p:cNvSpPr txBox="1"/>
          <p:nvPr/>
        </p:nvSpPr>
        <p:spPr>
          <a:xfrm>
            <a:off x="268445" y="63874"/>
            <a:ext cx="8019743" cy="369332"/>
          </a:xfrm>
          <a:prstGeom prst="rect">
            <a:avLst/>
          </a:prstGeom>
          <a:noFill/>
        </p:spPr>
        <p:txBody>
          <a:bodyPr wrap="square" rtlCol="0" anchor="b"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err="1">
                <a:solidFill>
                  <a:srgbClr val="050F38"/>
                </a:solidFill>
                <a:latin typeface="Arial" panose="020B0604020202020204" pitchFamily="34" charset="0"/>
                <a:ea typeface="League Spartan" charset="0"/>
                <a:cs typeface="Arial" panose="020B0604020202020204" pitchFamily="34" charset="0"/>
              </a:rPr>
              <a:t>Analyse</a:t>
            </a:r>
            <a:r>
              <a:rPr lang="en-US" b="1" dirty="0">
                <a:solidFill>
                  <a:srgbClr val="050F38"/>
                </a:solidFill>
                <a:latin typeface="Arial" panose="020B0604020202020204" pitchFamily="34" charset="0"/>
                <a:ea typeface="League Spartan" charset="0"/>
                <a:cs typeface="Arial" panose="020B0604020202020204" pitchFamily="34" charset="0"/>
              </a:rPr>
              <a:t> des </a:t>
            </a:r>
            <a:r>
              <a:rPr lang="en-US" b="1" dirty="0" err="1">
                <a:solidFill>
                  <a:srgbClr val="050F38"/>
                </a:solidFill>
                <a:latin typeface="Arial" panose="020B0604020202020204" pitchFamily="34" charset="0"/>
                <a:ea typeface="League Spartan" charset="0"/>
                <a:cs typeface="Arial" panose="020B0604020202020204" pitchFamily="34" charset="0"/>
              </a:rPr>
              <a:t>erreurs</a:t>
            </a:r>
            <a:endParaRPr kumimoji="0" lang="en-US" sz="1800" b="1" i="0" u="none" strike="noStrike" kern="1200" cap="none" spc="0" normalizeH="0" baseline="0" noProof="0" dirty="0">
              <a:ln>
                <a:noFill/>
              </a:ln>
              <a:solidFill>
                <a:srgbClr val="050F38"/>
              </a:solidFill>
              <a:effectLst/>
              <a:uLnTx/>
              <a:uFillTx/>
              <a:latin typeface="Arial" panose="020B0604020202020204" pitchFamily="34" charset="0"/>
              <a:ea typeface="League Spartan" charset="0"/>
              <a:cs typeface="Arial" panose="020B0604020202020204" pitchFamily="34" charset="0"/>
            </a:endParaRPr>
          </a:p>
        </p:txBody>
      </p:sp>
      <p:sp>
        <p:nvSpPr>
          <p:cNvPr id="3" name="Espace réservé du numéro de diapositive 5">
            <a:extLst>
              <a:ext uri="{FF2B5EF4-FFF2-40B4-BE49-F238E27FC236}">
                <a16:creationId xmlns:a16="http://schemas.microsoft.com/office/drawing/2014/main" id="{B51BCA42-E246-3DED-E724-FDC128386EC7}"/>
              </a:ext>
            </a:extLst>
          </p:cNvPr>
          <p:cNvSpPr>
            <a:spLocks noGrp="1"/>
          </p:cNvSpPr>
          <p:nvPr>
            <p:ph type="sldNum" sz="quarter" idx="12"/>
          </p:nvPr>
        </p:nvSpPr>
        <p:spPr>
          <a:xfrm>
            <a:off x="10986282" y="6469744"/>
            <a:ext cx="455720" cy="218126"/>
          </a:xfrm>
          <a:prstGeom prst="rect">
            <a:avLst/>
          </a:prstGeom>
        </p:spPr>
        <p:txBody>
          <a:bodyPr/>
          <a:lstStyle>
            <a:lvl1pPr algn="ctr">
              <a:defRPr sz="800">
                <a:latin typeface="Arial" panose="020B0604020202020204" pitchFamily="34" charset="0"/>
                <a:cs typeface="Arial" panose="020B0604020202020204" pitchFamily="34" charset="0"/>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62EFFB25-4080-40B1-9961-9CC40DC7480F}" type="slidenum">
              <a:rPr kumimoji="0" lang="fr-FR" sz="800" b="0" i="0" u="none" strike="noStrike" kern="1200" cap="none" spc="0" normalizeH="0" baseline="0" noProof="0" smtClean="0">
                <a:ln>
                  <a:noFill/>
                </a:ln>
                <a:solidFill>
                  <a:prstClr val="black"/>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fr-FR" sz="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pic>
        <p:nvPicPr>
          <p:cNvPr id="18" name="Image 17">
            <a:extLst>
              <a:ext uri="{FF2B5EF4-FFF2-40B4-BE49-F238E27FC236}">
                <a16:creationId xmlns:a16="http://schemas.microsoft.com/office/drawing/2014/main" id="{14B0CB25-5E4D-38D2-04FA-B140AE33CDC6}"/>
              </a:ext>
            </a:extLst>
          </p:cNvPr>
          <p:cNvPicPr>
            <a:picLocks noChangeAspect="1"/>
          </p:cNvPicPr>
          <p:nvPr/>
        </p:nvPicPr>
        <p:blipFill>
          <a:blip r:embed="rId2"/>
          <a:stretch>
            <a:fillRect/>
          </a:stretch>
        </p:blipFill>
        <p:spPr>
          <a:xfrm>
            <a:off x="9640040" y="93454"/>
            <a:ext cx="2324100" cy="228600"/>
          </a:xfrm>
          <a:prstGeom prst="rect">
            <a:avLst/>
          </a:prstGeom>
        </p:spPr>
      </p:pic>
      <p:sp>
        <p:nvSpPr>
          <p:cNvPr id="21" name="ZoneTexte 20">
            <a:extLst>
              <a:ext uri="{FF2B5EF4-FFF2-40B4-BE49-F238E27FC236}">
                <a16:creationId xmlns:a16="http://schemas.microsoft.com/office/drawing/2014/main" id="{DFBD1905-424A-91BF-908B-C831D652EA9F}"/>
              </a:ext>
            </a:extLst>
          </p:cNvPr>
          <p:cNvSpPr txBox="1"/>
          <p:nvPr/>
        </p:nvSpPr>
        <p:spPr>
          <a:xfrm>
            <a:off x="1040939" y="1435471"/>
            <a:ext cx="10322840" cy="2385268"/>
          </a:xfrm>
          <a:prstGeom prst="rect">
            <a:avLst/>
          </a:prstGeom>
          <a:noFill/>
        </p:spPr>
        <p:txBody>
          <a:bodyPr wrap="square" rtlCol="0">
            <a:spAutoFit/>
          </a:bodyPr>
          <a:lstStyle/>
          <a:p>
            <a:pPr marL="177800" indent="-177800">
              <a:buFont typeface="Arial" panose="020B0604020202020204" pitchFamily="34" charset="0"/>
              <a:buChar char="•"/>
            </a:pPr>
            <a:r>
              <a:rPr lang="fr-FR" sz="1700" b="1" dirty="0">
                <a:solidFill>
                  <a:schemeClr val="accent1"/>
                </a:solidFill>
                <a:latin typeface="Calibri" panose="020F0502020204030204" pitchFamily="34" charset="0"/>
                <a:cs typeface="Calibri" panose="020F0502020204030204" pitchFamily="34" charset="0"/>
              </a:rPr>
              <a:t>Le </a:t>
            </a:r>
            <a:r>
              <a:rPr lang="fr-FR" sz="1700" b="1" dirty="0" err="1">
                <a:solidFill>
                  <a:schemeClr val="accent1"/>
                </a:solidFill>
                <a:latin typeface="Calibri" panose="020F0502020204030204" pitchFamily="34" charset="0"/>
                <a:cs typeface="Calibri" panose="020F0502020204030204" pitchFamily="34" charset="0"/>
              </a:rPr>
              <a:t>bootstrap</a:t>
            </a:r>
            <a:r>
              <a:rPr lang="fr-FR" sz="1700" b="1" dirty="0">
                <a:solidFill>
                  <a:schemeClr val="accent1"/>
                </a:solidFill>
                <a:latin typeface="Calibri" panose="020F0502020204030204" pitchFamily="34" charset="0"/>
                <a:cs typeface="Calibri" panose="020F0502020204030204" pitchFamily="34" charset="0"/>
              </a:rPr>
              <a:t> </a:t>
            </a:r>
            <a:r>
              <a:rPr lang="fr-FR" sz="1700" dirty="0">
                <a:solidFill>
                  <a:schemeClr val="accent1"/>
                </a:solidFill>
                <a:latin typeface="Calibri" panose="020F0502020204030204" pitchFamily="34" charset="0"/>
                <a:cs typeface="Calibri" panose="020F0502020204030204" pitchFamily="34" charset="0"/>
              </a:rPr>
              <a:t>est une méthode statistique utilisée pour évaluer l’erreur d’estimation d’une statistique. Elle consiste à rééchantillonner les données en considérant que l’échantillon initial représente la population, puis à recalculer la statistique d’intérêt (moyenne, écart-type, proportion, etc.) à chaque itération.</a:t>
            </a:r>
          </a:p>
          <a:p>
            <a:pPr marL="177800" indent="-177800">
              <a:buFont typeface="Arial" panose="020B0604020202020204" pitchFamily="34" charset="0"/>
              <a:buChar char="•"/>
            </a:pPr>
            <a:endParaRPr lang="fr-FR" sz="1700" dirty="0">
              <a:solidFill>
                <a:schemeClr val="accent1"/>
              </a:solidFill>
              <a:latin typeface="Calibri" panose="020F0502020204030204" pitchFamily="34" charset="0"/>
              <a:cs typeface="Calibri" panose="020F0502020204030204" pitchFamily="34" charset="0"/>
            </a:endParaRPr>
          </a:p>
          <a:p>
            <a:pPr marL="285750" indent="-285750">
              <a:buFont typeface="Wingdings" panose="05000000000000000000" pitchFamily="2" charset="2"/>
              <a:buChar char="Ø"/>
            </a:pPr>
            <a:r>
              <a:rPr lang="fr-FR" sz="1700" dirty="0">
                <a:solidFill>
                  <a:schemeClr val="accent1"/>
                </a:solidFill>
                <a:latin typeface="Calibri" panose="020F0502020204030204" pitchFamily="34" charset="0"/>
                <a:cs typeface="Calibri" panose="020F0502020204030204" pitchFamily="34" charset="0"/>
              </a:rPr>
              <a:t>Souvent, on ne connaît pas :</a:t>
            </a:r>
          </a:p>
          <a:p>
            <a:pPr marL="742950" lvl="1" indent="-285750">
              <a:buFont typeface="Courier New" panose="02070309020205020404" pitchFamily="49" charset="0"/>
              <a:buChar char="o"/>
            </a:pPr>
            <a:r>
              <a:rPr lang="fr-FR" sz="1600" dirty="0"/>
              <a:t>La distribution exacte de la population.</a:t>
            </a:r>
          </a:p>
          <a:p>
            <a:pPr marL="742950" lvl="1" indent="-285750">
              <a:buFont typeface="Courier New" panose="02070309020205020404" pitchFamily="49" charset="0"/>
              <a:buChar char="o"/>
            </a:pPr>
            <a:r>
              <a:rPr lang="fr-FR" sz="1600" dirty="0"/>
              <a:t>La taille réelle de la population.</a:t>
            </a:r>
          </a:p>
          <a:p>
            <a:pPr marL="742950" lvl="1" indent="-285750">
              <a:buFont typeface="Courier New" panose="02070309020205020404" pitchFamily="49" charset="0"/>
              <a:buChar char="o"/>
            </a:pPr>
            <a:endParaRPr lang="fr-FR" sz="1600" dirty="0"/>
          </a:p>
          <a:p>
            <a:pPr lvl="1"/>
            <a:endParaRPr lang="fr-FR" sz="1600" dirty="0"/>
          </a:p>
        </p:txBody>
      </p:sp>
      <p:sp>
        <p:nvSpPr>
          <p:cNvPr id="4" name="ZoneTexte 3">
            <a:extLst>
              <a:ext uri="{FF2B5EF4-FFF2-40B4-BE49-F238E27FC236}">
                <a16:creationId xmlns:a16="http://schemas.microsoft.com/office/drawing/2014/main" id="{632BC1D2-FFDB-4230-EC2A-61A17410D110}"/>
              </a:ext>
            </a:extLst>
          </p:cNvPr>
          <p:cNvSpPr txBox="1"/>
          <p:nvPr/>
        </p:nvSpPr>
        <p:spPr>
          <a:xfrm>
            <a:off x="440579" y="863959"/>
            <a:ext cx="11523561"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600" b="1" i="1" u="sng" kern="1200" baseline="0" dirty="0">
                <a:solidFill>
                  <a:srgbClr val="339933"/>
                </a:solidFill>
                <a:latin typeface="Arial" panose="020B0604020202020204" pitchFamily="34" charset="0"/>
                <a:ea typeface="+mn-ea"/>
                <a:cs typeface="Arial" panose="020B0604020202020204" pitchFamily="34" charset="0"/>
              </a:rPr>
              <a:t>Methode 1 :  </a:t>
            </a:r>
            <a:r>
              <a:rPr lang="en-US" sz="1600" b="1" i="1" u="sng" dirty="0">
                <a:solidFill>
                  <a:srgbClr val="339933"/>
                </a:solidFill>
                <a:latin typeface="Arial" panose="020B0604020202020204" pitchFamily="34" charset="0"/>
                <a:cs typeface="Arial" panose="020B0604020202020204" pitchFamily="34" charset="0"/>
              </a:rPr>
              <a:t>B</a:t>
            </a:r>
            <a:r>
              <a:rPr lang="en-US" sz="1600" b="1" i="1" u="sng" kern="1200" baseline="0" dirty="0">
                <a:solidFill>
                  <a:srgbClr val="339933"/>
                </a:solidFill>
                <a:latin typeface="Arial" panose="020B0604020202020204" pitchFamily="34" charset="0"/>
                <a:ea typeface="+mn-ea"/>
                <a:cs typeface="Arial" panose="020B0604020202020204" pitchFamily="34" charset="0"/>
              </a:rPr>
              <a:t>ootstrap </a:t>
            </a:r>
          </a:p>
        </p:txBody>
      </p:sp>
      <p:cxnSp>
        <p:nvCxnSpPr>
          <p:cNvPr id="2" name="Connecteur droit 1">
            <a:extLst>
              <a:ext uri="{FF2B5EF4-FFF2-40B4-BE49-F238E27FC236}">
                <a16:creationId xmlns:a16="http://schemas.microsoft.com/office/drawing/2014/main" id="{BD98427E-5608-5E8F-D2D1-EA00DDA0D8DC}"/>
              </a:ext>
            </a:extLst>
          </p:cNvPr>
          <p:cNvCxnSpPr>
            <a:cxnSpLocks/>
          </p:cNvCxnSpPr>
          <p:nvPr/>
        </p:nvCxnSpPr>
        <p:spPr>
          <a:xfrm>
            <a:off x="352425" y="402695"/>
            <a:ext cx="11326675" cy="30511"/>
          </a:xfrm>
          <a:prstGeom prst="line">
            <a:avLst/>
          </a:prstGeom>
        </p:spPr>
        <p:style>
          <a:lnRef idx="3">
            <a:schemeClr val="accent2"/>
          </a:lnRef>
          <a:fillRef idx="0">
            <a:schemeClr val="accent2"/>
          </a:fillRef>
          <a:effectRef idx="2">
            <a:schemeClr val="accent2"/>
          </a:effectRef>
          <a:fontRef idx="minor">
            <a:schemeClr val="tx1"/>
          </a:fontRef>
        </p:style>
      </p:cxnSp>
      <p:pic>
        <p:nvPicPr>
          <p:cNvPr id="9" name="Image 8">
            <a:extLst>
              <a:ext uri="{FF2B5EF4-FFF2-40B4-BE49-F238E27FC236}">
                <a16:creationId xmlns:a16="http://schemas.microsoft.com/office/drawing/2014/main" id="{8BD004D7-84F7-E971-7400-A981740C555A}"/>
              </a:ext>
            </a:extLst>
          </p:cNvPr>
          <p:cNvPicPr>
            <a:picLocks noChangeAspect="1"/>
          </p:cNvPicPr>
          <p:nvPr/>
        </p:nvPicPr>
        <p:blipFill>
          <a:blip r:embed="rId3"/>
          <a:stretch>
            <a:fillRect/>
          </a:stretch>
        </p:blipFill>
        <p:spPr>
          <a:xfrm>
            <a:off x="1334852" y="3690450"/>
            <a:ext cx="4282201" cy="2543971"/>
          </a:xfrm>
          <a:prstGeom prst="rect">
            <a:avLst/>
          </a:prstGeom>
        </p:spPr>
      </p:pic>
      <p:pic>
        <p:nvPicPr>
          <p:cNvPr id="11" name="Image 10">
            <a:extLst>
              <a:ext uri="{FF2B5EF4-FFF2-40B4-BE49-F238E27FC236}">
                <a16:creationId xmlns:a16="http://schemas.microsoft.com/office/drawing/2014/main" id="{AA6B0A0F-18E8-973B-C5AB-F1DA42BCBF40}"/>
              </a:ext>
            </a:extLst>
          </p:cNvPr>
          <p:cNvPicPr>
            <a:picLocks noChangeAspect="1"/>
          </p:cNvPicPr>
          <p:nvPr/>
        </p:nvPicPr>
        <p:blipFill>
          <a:blip r:embed="rId4"/>
          <a:stretch>
            <a:fillRect/>
          </a:stretch>
        </p:blipFill>
        <p:spPr>
          <a:xfrm>
            <a:off x="6284002" y="3851518"/>
            <a:ext cx="4800600" cy="2439479"/>
          </a:xfrm>
          <a:prstGeom prst="rect">
            <a:avLst/>
          </a:prstGeom>
        </p:spPr>
      </p:pic>
      <p:sp>
        <p:nvSpPr>
          <p:cNvPr id="12" name="ZoneTexte 11">
            <a:extLst>
              <a:ext uri="{FF2B5EF4-FFF2-40B4-BE49-F238E27FC236}">
                <a16:creationId xmlns:a16="http://schemas.microsoft.com/office/drawing/2014/main" id="{CE423E58-C530-660D-7244-384BF4F91052}"/>
              </a:ext>
            </a:extLst>
          </p:cNvPr>
          <p:cNvSpPr txBox="1"/>
          <p:nvPr/>
        </p:nvSpPr>
        <p:spPr>
          <a:xfrm>
            <a:off x="2039038" y="6100412"/>
            <a:ext cx="3093577" cy="307777"/>
          </a:xfrm>
          <a:prstGeom prst="rect">
            <a:avLst/>
          </a:prstGeom>
          <a:noFill/>
        </p:spPr>
        <p:txBody>
          <a:bodyPr wrap="square" rtlCol="0">
            <a:spAutoFit/>
          </a:bodyPr>
          <a:lstStyle/>
          <a:p>
            <a:r>
              <a:rPr lang="fr-FR" sz="1400" b="1" dirty="0"/>
              <a:t>1- Distribution avant Bootstrap</a:t>
            </a:r>
          </a:p>
        </p:txBody>
      </p:sp>
      <p:sp>
        <p:nvSpPr>
          <p:cNvPr id="13" name="ZoneTexte 12">
            <a:extLst>
              <a:ext uri="{FF2B5EF4-FFF2-40B4-BE49-F238E27FC236}">
                <a16:creationId xmlns:a16="http://schemas.microsoft.com/office/drawing/2014/main" id="{FE878DD3-35CF-0E46-896A-2BEAF38EB931}"/>
              </a:ext>
            </a:extLst>
          </p:cNvPr>
          <p:cNvSpPr txBox="1"/>
          <p:nvPr/>
        </p:nvSpPr>
        <p:spPr>
          <a:xfrm>
            <a:off x="7059387" y="6100411"/>
            <a:ext cx="3093577" cy="307777"/>
          </a:xfrm>
          <a:prstGeom prst="rect">
            <a:avLst/>
          </a:prstGeom>
          <a:noFill/>
        </p:spPr>
        <p:txBody>
          <a:bodyPr wrap="square" rtlCol="0">
            <a:spAutoFit/>
          </a:bodyPr>
          <a:lstStyle/>
          <a:p>
            <a:r>
              <a:rPr lang="fr-FR" sz="1400" b="1" dirty="0"/>
              <a:t>2 - Distribution avant Bootstrap</a:t>
            </a:r>
          </a:p>
        </p:txBody>
      </p:sp>
    </p:spTree>
    <p:extLst>
      <p:ext uri="{BB962C8B-B14F-4D97-AF65-F5344CB8AC3E}">
        <p14:creationId xmlns:p14="http://schemas.microsoft.com/office/powerpoint/2010/main" val="18250920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088D98-1CB9-7C93-89EE-6908ACD8682A}"/>
            </a:ext>
          </a:extLst>
        </p:cNvPr>
        <p:cNvGrpSpPr/>
        <p:nvPr/>
      </p:nvGrpSpPr>
      <p:grpSpPr>
        <a:xfrm>
          <a:off x="0" y="0"/>
          <a:ext cx="0" cy="0"/>
          <a:chOff x="0" y="0"/>
          <a:chExt cx="0" cy="0"/>
        </a:xfrm>
      </p:grpSpPr>
      <p:sp>
        <p:nvSpPr>
          <p:cNvPr id="31" name="TextBox 174">
            <a:extLst>
              <a:ext uri="{FF2B5EF4-FFF2-40B4-BE49-F238E27FC236}">
                <a16:creationId xmlns:a16="http://schemas.microsoft.com/office/drawing/2014/main" id="{85C8ADDC-B937-F1DA-0C39-A9299E4328EF}"/>
              </a:ext>
            </a:extLst>
          </p:cNvPr>
          <p:cNvSpPr txBox="1"/>
          <p:nvPr/>
        </p:nvSpPr>
        <p:spPr>
          <a:xfrm>
            <a:off x="268445" y="63874"/>
            <a:ext cx="8019743" cy="369332"/>
          </a:xfrm>
          <a:prstGeom prst="rect">
            <a:avLst/>
          </a:prstGeom>
          <a:noFill/>
        </p:spPr>
        <p:txBody>
          <a:bodyPr wrap="square" rtlCol="0" anchor="b" anchorCtr="0">
            <a:spAutoFit/>
          </a:bodyPr>
          <a:lstStyle/>
          <a:p>
            <a:pPr lvl="0">
              <a:defRPr/>
            </a:pPr>
            <a:r>
              <a:rPr lang="en-US" b="1" dirty="0" err="1">
                <a:solidFill>
                  <a:srgbClr val="050F38"/>
                </a:solidFill>
                <a:latin typeface="Arial" panose="020B0604020202020204" pitchFamily="34" charset="0"/>
                <a:ea typeface="League Spartan" charset="0"/>
                <a:cs typeface="Arial" panose="020B0604020202020204" pitchFamily="34" charset="0"/>
              </a:rPr>
              <a:t>Analyse</a:t>
            </a:r>
            <a:r>
              <a:rPr lang="en-US" b="1" dirty="0">
                <a:solidFill>
                  <a:srgbClr val="050F38"/>
                </a:solidFill>
                <a:latin typeface="Arial" panose="020B0604020202020204" pitchFamily="34" charset="0"/>
                <a:ea typeface="League Spartan" charset="0"/>
                <a:cs typeface="Arial" panose="020B0604020202020204" pitchFamily="34" charset="0"/>
              </a:rPr>
              <a:t> des </a:t>
            </a:r>
            <a:r>
              <a:rPr lang="en-US" b="1" dirty="0" err="1">
                <a:solidFill>
                  <a:srgbClr val="050F38"/>
                </a:solidFill>
                <a:latin typeface="Arial" panose="020B0604020202020204" pitchFamily="34" charset="0"/>
                <a:ea typeface="League Spartan" charset="0"/>
                <a:cs typeface="Arial" panose="020B0604020202020204" pitchFamily="34" charset="0"/>
              </a:rPr>
              <a:t>erreurs</a:t>
            </a:r>
            <a:endParaRPr lang="en-US" b="1" dirty="0">
              <a:solidFill>
                <a:srgbClr val="050F38"/>
              </a:solidFill>
              <a:latin typeface="Arial" panose="020B0604020202020204" pitchFamily="34" charset="0"/>
              <a:ea typeface="League Spartan" charset="0"/>
              <a:cs typeface="Arial" panose="020B0604020202020204" pitchFamily="34" charset="0"/>
            </a:endParaRPr>
          </a:p>
        </p:txBody>
      </p:sp>
      <p:sp>
        <p:nvSpPr>
          <p:cNvPr id="3" name="Espace réservé du numéro de diapositive 5">
            <a:extLst>
              <a:ext uri="{FF2B5EF4-FFF2-40B4-BE49-F238E27FC236}">
                <a16:creationId xmlns:a16="http://schemas.microsoft.com/office/drawing/2014/main" id="{C320D883-93F5-9FF5-7829-D12AD7764658}"/>
              </a:ext>
            </a:extLst>
          </p:cNvPr>
          <p:cNvSpPr>
            <a:spLocks noGrp="1"/>
          </p:cNvSpPr>
          <p:nvPr>
            <p:ph type="sldNum" sz="quarter" idx="12"/>
          </p:nvPr>
        </p:nvSpPr>
        <p:spPr>
          <a:xfrm>
            <a:off x="10986282" y="6469744"/>
            <a:ext cx="455720" cy="218126"/>
          </a:xfrm>
          <a:prstGeom prst="rect">
            <a:avLst/>
          </a:prstGeom>
        </p:spPr>
        <p:txBody>
          <a:bodyPr/>
          <a:lstStyle>
            <a:lvl1pPr algn="ctr">
              <a:defRPr sz="800">
                <a:latin typeface="Arial" panose="020B0604020202020204" pitchFamily="34" charset="0"/>
                <a:cs typeface="Arial" panose="020B0604020202020204" pitchFamily="34" charset="0"/>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62EFFB25-4080-40B1-9961-9CC40DC7480F}" type="slidenum">
              <a:rPr kumimoji="0" lang="fr-FR" sz="800" b="0" i="0" u="none" strike="noStrike" kern="1200" cap="none" spc="0" normalizeH="0" baseline="0" noProof="0" smtClean="0">
                <a:ln>
                  <a:noFill/>
                </a:ln>
                <a:solidFill>
                  <a:prstClr val="black"/>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fr-FR" sz="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pic>
        <p:nvPicPr>
          <p:cNvPr id="18" name="Image 17">
            <a:extLst>
              <a:ext uri="{FF2B5EF4-FFF2-40B4-BE49-F238E27FC236}">
                <a16:creationId xmlns:a16="http://schemas.microsoft.com/office/drawing/2014/main" id="{97A2E00E-32AD-0514-EFD1-E1D78E45767A}"/>
              </a:ext>
            </a:extLst>
          </p:cNvPr>
          <p:cNvPicPr>
            <a:picLocks noChangeAspect="1"/>
          </p:cNvPicPr>
          <p:nvPr/>
        </p:nvPicPr>
        <p:blipFill>
          <a:blip r:embed="rId2"/>
          <a:stretch>
            <a:fillRect/>
          </a:stretch>
        </p:blipFill>
        <p:spPr>
          <a:xfrm>
            <a:off x="9640040" y="93454"/>
            <a:ext cx="2324100" cy="228600"/>
          </a:xfrm>
          <a:prstGeom prst="rect">
            <a:avLst/>
          </a:prstGeom>
        </p:spPr>
      </p:pic>
      <p:sp>
        <p:nvSpPr>
          <p:cNvPr id="21" name="ZoneTexte 20">
            <a:extLst>
              <a:ext uri="{FF2B5EF4-FFF2-40B4-BE49-F238E27FC236}">
                <a16:creationId xmlns:a16="http://schemas.microsoft.com/office/drawing/2014/main" id="{B0818170-34EA-E6ED-D42F-090B9A38BFA8}"/>
              </a:ext>
            </a:extLst>
          </p:cNvPr>
          <p:cNvSpPr txBox="1"/>
          <p:nvPr/>
        </p:nvSpPr>
        <p:spPr>
          <a:xfrm>
            <a:off x="1040939" y="1435471"/>
            <a:ext cx="10322840" cy="2277547"/>
          </a:xfrm>
          <a:prstGeom prst="rect">
            <a:avLst/>
          </a:prstGeom>
          <a:noFill/>
        </p:spPr>
        <p:txBody>
          <a:bodyPr wrap="square" rtlCol="0">
            <a:spAutoFit/>
          </a:bodyPr>
          <a:lstStyle/>
          <a:p>
            <a:pPr marL="177800" indent="-177800">
              <a:buFont typeface="Arial" panose="020B0604020202020204" pitchFamily="34" charset="0"/>
              <a:buChar char="•"/>
            </a:pPr>
            <a:r>
              <a:rPr lang="fr-FR" sz="1700" dirty="0">
                <a:solidFill>
                  <a:schemeClr val="accent1"/>
                </a:solidFill>
                <a:latin typeface="Calibri" panose="020F0502020204030204" pitchFamily="34" charset="0"/>
                <a:cs typeface="Calibri" panose="020F0502020204030204" pitchFamily="34" charset="0"/>
              </a:rPr>
              <a:t>C’est une méthode pour mesurer l’incertitude associée à l’estimation d’une proportion à partir d’un échantillon. Elle indique à quel point la proportion observée peut varier par rapport à la vraie proportion de la population</a:t>
            </a:r>
            <a:r>
              <a:rPr lang="fr-FR" sz="1700" b="1" dirty="0">
                <a:solidFill>
                  <a:schemeClr val="accent1"/>
                </a:solidFill>
                <a:latin typeface="Calibri" panose="020F0502020204030204" pitchFamily="34" charset="0"/>
                <a:cs typeface="Calibri" panose="020F0502020204030204" pitchFamily="34" charset="0"/>
              </a:rPr>
              <a:t>.</a:t>
            </a:r>
            <a:endParaRPr lang="fr-FR" sz="1700" dirty="0">
              <a:solidFill>
                <a:schemeClr val="accent1"/>
              </a:solidFill>
              <a:latin typeface="Calibri" panose="020F0502020204030204" pitchFamily="34" charset="0"/>
              <a:cs typeface="Calibri" panose="020F0502020204030204" pitchFamily="34" charset="0"/>
            </a:endParaRPr>
          </a:p>
          <a:p>
            <a:pPr marL="285750" indent="-285750">
              <a:buFont typeface="Wingdings" panose="05000000000000000000" pitchFamily="2" charset="2"/>
              <a:buChar char="Ø"/>
            </a:pPr>
            <a:r>
              <a:rPr lang="fr-FR" sz="1600" dirty="0"/>
              <a:t>Cas d’utilisation :</a:t>
            </a:r>
          </a:p>
          <a:p>
            <a:pPr marL="800100" lvl="1" indent="-342900">
              <a:buFont typeface="Arial" panose="020B0604020202020204" pitchFamily="34" charset="0"/>
              <a:buChar char="•"/>
            </a:pPr>
            <a:r>
              <a:rPr lang="fr-FR" sz="1600" dirty="0"/>
              <a:t>Lors d’un phénomène binaire : succès/échec, oui/non, gain/perte.</a:t>
            </a:r>
          </a:p>
          <a:p>
            <a:pPr marL="800100" lvl="1" indent="-342900">
              <a:buFont typeface="Arial" panose="020B0604020202020204" pitchFamily="34" charset="0"/>
              <a:buChar char="•"/>
            </a:pPr>
            <a:r>
              <a:rPr lang="fr-FR" sz="1600" dirty="0"/>
              <a:t>La population est finie et connue, surtout si l’échantillon n’est pas négligeable (plus de 5% de la taille de la population).</a:t>
            </a:r>
          </a:p>
          <a:p>
            <a:pPr lvl="1"/>
            <a:endParaRPr lang="fr-FR" sz="1600" dirty="0"/>
          </a:p>
          <a:p>
            <a:r>
              <a:rPr lang="fr-FR" sz="1400" b="1" i="1" dirty="0"/>
              <a:t>Variable discrète :</a:t>
            </a:r>
            <a:r>
              <a:rPr lang="fr-FR" sz="1400" i="1" dirty="0"/>
              <a:t>  c’est une valeur qui ne peut prendre qu’un </a:t>
            </a:r>
            <a:r>
              <a:rPr lang="fr-FR" sz="1400" b="1" i="1" dirty="0">
                <a:solidFill>
                  <a:srgbClr val="00B0F0"/>
                </a:solidFill>
              </a:rPr>
              <a:t>nombre fini ou dénombrable de valeurs distinctes</a:t>
            </a:r>
            <a:r>
              <a:rPr lang="fr-FR" sz="1400" b="1" i="1" dirty="0"/>
              <a:t> </a:t>
            </a:r>
            <a:r>
              <a:rPr lang="fr-FR" sz="1400" i="1" dirty="0"/>
              <a:t>souvent entières.</a:t>
            </a:r>
            <a:endParaRPr lang="fr-FR" sz="1400" b="1" i="1" dirty="0"/>
          </a:p>
        </p:txBody>
      </p:sp>
      <p:sp>
        <p:nvSpPr>
          <p:cNvPr id="4" name="ZoneTexte 3">
            <a:extLst>
              <a:ext uri="{FF2B5EF4-FFF2-40B4-BE49-F238E27FC236}">
                <a16:creationId xmlns:a16="http://schemas.microsoft.com/office/drawing/2014/main" id="{BC875D74-A35C-BF5A-60C4-8240E7D9DF01}"/>
              </a:ext>
            </a:extLst>
          </p:cNvPr>
          <p:cNvSpPr txBox="1"/>
          <p:nvPr/>
        </p:nvSpPr>
        <p:spPr>
          <a:xfrm>
            <a:off x="440579" y="863959"/>
            <a:ext cx="11523561"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600" b="1" i="1" u="sng" kern="1200" baseline="0" dirty="0">
                <a:solidFill>
                  <a:srgbClr val="339933"/>
                </a:solidFill>
                <a:latin typeface="Arial" panose="020B0604020202020204" pitchFamily="34" charset="0"/>
                <a:ea typeface="+mn-ea"/>
                <a:cs typeface="Arial" panose="020B0604020202020204" pitchFamily="34" charset="0"/>
              </a:rPr>
              <a:t>Methode 2 :  </a:t>
            </a:r>
            <a:r>
              <a:rPr lang="fr-FR" sz="1600" b="1" i="1" u="sng" dirty="0">
                <a:solidFill>
                  <a:srgbClr val="339933"/>
                </a:solidFill>
                <a:latin typeface="Arial" panose="020B0604020202020204" pitchFamily="34" charset="0"/>
                <a:cs typeface="Arial" panose="020B0604020202020204" pitchFamily="34" charset="0"/>
              </a:rPr>
              <a:t>L</a:t>
            </a:r>
            <a:r>
              <a:rPr lang="fr-FR" sz="1600" b="1" i="1" u="sng" kern="1200" baseline="0" dirty="0">
                <a:solidFill>
                  <a:srgbClr val="339933"/>
                </a:solidFill>
                <a:latin typeface="Arial" panose="020B0604020202020204" pitchFamily="34" charset="0"/>
                <a:ea typeface="+mn-ea"/>
                <a:cs typeface="Arial" panose="020B0604020202020204" pitchFamily="34" charset="0"/>
              </a:rPr>
              <a:t>’intervalle de confiance pour une proportion (variable Discrète) </a:t>
            </a:r>
            <a:r>
              <a:rPr lang="en-US" sz="1600" b="1" i="1" u="sng" kern="1200" baseline="0" dirty="0">
                <a:solidFill>
                  <a:srgbClr val="339933"/>
                </a:solidFill>
                <a:latin typeface="Arial" panose="020B0604020202020204" pitchFamily="34" charset="0"/>
                <a:ea typeface="+mn-ea"/>
                <a:cs typeface="Arial" panose="020B0604020202020204" pitchFamily="34" charset="0"/>
              </a:rPr>
              <a:t> </a:t>
            </a:r>
          </a:p>
        </p:txBody>
      </p:sp>
      <p:cxnSp>
        <p:nvCxnSpPr>
          <p:cNvPr id="2" name="Connecteur droit 1">
            <a:extLst>
              <a:ext uri="{FF2B5EF4-FFF2-40B4-BE49-F238E27FC236}">
                <a16:creationId xmlns:a16="http://schemas.microsoft.com/office/drawing/2014/main" id="{ED2FCBC5-ED54-88F8-0F70-B678C39E875A}"/>
              </a:ext>
            </a:extLst>
          </p:cNvPr>
          <p:cNvCxnSpPr>
            <a:cxnSpLocks/>
          </p:cNvCxnSpPr>
          <p:nvPr/>
        </p:nvCxnSpPr>
        <p:spPr>
          <a:xfrm>
            <a:off x="352425" y="402695"/>
            <a:ext cx="11326675" cy="30511"/>
          </a:xfrm>
          <a:prstGeom prst="line">
            <a:avLst/>
          </a:prstGeom>
        </p:spPr>
        <p:style>
          <a:lnRef idx="3">
            <a:schemeClr val="accent2"/>
          </a:lnRef>
          <a:fillRef idx="0">
            <a:schemeClr val="accent2"/>
          </a:fillRef>
          <a:effectRef idx="2">
            <a:schemeClr val="accent2"/>
          </a:effectRef>
          <a:fontRef idx="minor">
            <a:schemeClr val="tx1"/>
          </a:fontRef>
        </p:style>
      </p:cxnSp>
      <p:sp>
        <p:nvSpPr>
          <p:cNvPr id="12" name="ZoneTexte 11">
            <a:extLst>
              <a:ext uri="{FF2B5EF4-FFF2-40B4-BE49-F238E27FC236}">
                <a16:creationId xmlns:a16="http://schemas.microsoft.com/office/drawing/2014/main" id="{78F729B3-6094-EC43-B620-3FB591A69F93}"/>
              </a:ext>
            </a:extLst>
          </p:cNvPr>
          <p:cNvSpPr txBox="1"/>
          <p:nvPr/>
        </p:nvSpPr>
        <p:spPr>
          <a:xfrm>
            <a:off x="2039038" y="6100412"/>
            <a:ext cx="4056962" cy="307777"/>
          </a:xfrm>
          <a:prstGeom prst="rect">
            <a:avLst/>
          </a:prstGeom>
          <a:noFill/>
        </p:spPr>
        <p:txBody>
          <a:bodyPr wrap="square" rtlCol="0">
            <a:spAutoFit/>
          </a:bodyPr>
          <a:lstStyle/>
          <a:p>
            <a:r>
              <a:rPr lang="fr-FR" sz="1400" b="1" dirty="0"/>
              <a:t>1- Formule de la méthode (variable Discrète) </a:t>
            </a:r>
          </a:p>
        </p:txBody>
      </p:sp>
      <p:sp>
        <p:nvSpPr>
          <p:cNvPr id="13" name="ZoneTexte 12">
            <a:extLst>
              <a:ext uri="{FF2B5EF4-FFF2-40B4-BE49-F238E27FC236}">
                <a16:creationId xmlns:a16="http://schemas.microsoft.com/office/drawing/2014/main" id="{D87D6F21-67D7-DA4F-8ADA-736E0150EBB7}"/>
              </a:ext>
            </a:extLst>
          </p:cNvPr>
          <p:cNvSpPr txBox="1"/>
          <p:nvPr/>
        </p:nvSpPr>
        <p:spPr>
          <a:xfrm>
            <a:off x="7059387" y="6100411"/>
            <a:ext cx="3093577" cy="307777"/>
          </a:xfrm>
          <a:prstGeom prst="rect">
            <a:avLst/>
          </a:prstGeom>
          <a:noFill/>
        </p:spPr>
        <p:txBody>
          <a:bodyPr wrap="square" rtlCol="0">
            <a:spAutoFit/>
          </a:bodyPr>
          <a:lstStyle/>
          <a:p>
            <a:r>
              <a:rPr lang="fr-FR" sz="1400" b="1" dirty="0"/>
              <a:t>2 – Example (variable Discrète) </a:t>
            </a:r>
          </a:p>
        </p:txBody>
      </p:sp>
      <p:pic>
        <p:nvPicPr>
          <p:cNvPr id="6" name="Image 5">
            <a:extLst>
              <a:ext uri="{FF2B5EF4-FFF2-40B4-BE49-F238E27FC236}">
                <a16:creationId xmlns:a16="http://schemas.microsoft.com/office/drawing/2014/main" id="{0383EE7D-FC5E-866E-E049-04052F5954E7}"/>
              </a:ext>
            </a:extLst>
          </p:cNvPr>
          <p:cNvPicPr>
            <a:picLocks noChangeAspect="1"/>
          </p:cNvPicPr>
          <p:nvPr/>
        </p:nvPicPr>
        <p:blipFill>
          <a:blip r:embed="rId3"/>
          <a:stretch>
            <a:fillRect/>
          </a:stretch>
        </p:blipFill>
        <p:spPr>
          <a:xfrm>
            <a:off x="1211011" y="3652700"/>
            <a:ext cx="5029598" cy="2077141"/>
          </a:xfrm>
          <a:prstGeom prst="rect">
            <a:avLst/>
          </a:prstGeom>
        </p:spPr>
      </p:pic>
      <p:pic>
        <p:nvPicPr>
          <p:cNvPr id="8" name="Image 7">
            <a:extLst>
              <a:ext uri="{FF2B5EF4-FFF2-40B4-BE49-F238E27FC236}">
                <a16:creationId xmlns:a16="http://schemas.microsoft.com/office/drawing/2014/main" id="{C390EC84-8D4E-EED5-160A-37968B354C8E}"/>
              </a:ext>
            </a:extLst>
          </p:cNvPr>
          <p:cNvPicPr>
            <a:picLocks noChangeAspect="1"/>
          </p:cNvPicPr>
          <p:nvPr/>
        </p:nvPicPr>
        <p:blipFill>
          <a:blip r:embed="rId4"/>
          <a:stretch>
            <a:fillRect/>
          </a:stretch>
        </p:blipFill>
        <p:spPr>
          <a:xfrm>
            <a:off x="6240609" y="3652700"/>
            <a:ext cx="5180420" cy="2176385"/>
          </a:xfrm>
          <a:prstGeom prst="rect">
            <a:avLst/>
          </a:prstGeom>
        </p:spPr>
      </p:pic>
    </p:spTree>
    <p:extLst>
      <p:ext uri="{BB962C8B-B14F-4D97-AF65-F5344CB8AC3E}">
        <p14:creationId xmlns:p14="http://schemas.microsoft.com/office/powerpoint/2010/main" val="18893855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440FA3-03B8-1F8D-7FDA-1D4CC9FDFEC8}"/>
            </a:ext>
          </a:extLst>
        </p:cNvPr>
        <p:cNvGrpSpPr/>
        <p:nvPr/>
      </p:nvGrpSpPr>
      <p:grpSpPr>
        <a:xfrm>
          <a:off x="0" y="0"/>
          <a:ext cx="0" cy="0"/>
          <a:chOff x="0" y="0"/>
          <a:chExt cx="0" cy="0"/>
        </a:xfrm>
      </p:grpSpPr>
      <p:sp>
        <p:nvSpPr>
          <p:cNvPr id="31" name="TextBox 174">
            <a:extLst>
              <a:ext uri="{FF2B5EF4-FFF2-40B4-BE49-F238E27FC236}">
                <a16:creationId xmlns:a16="http://schemas.microsoft.com/office/drawing/2014/main" id="{AA765FEC-21ED-C63A-1EE3-1F9C4E0E07EB}"/>
              </a:ext>
            </a:extLst>
          </p:cNvPr>
          <p:cNvSpPr txBox="1"/>
          <p:nvPr/>
        </p:nvSpPr>
        <p:spPr>
          <a:xfrm>
            <a:off x="268445" y="63874"/>
            <a:ext cx="8019743" cy="369332"/>
          </a:xfrm>
          <a:prstGeom prst="rect">
            <a:avLst/>
          </a:prstGeom>
          <a:noFill/>
        </p:spPr>
        <p:txBody>
          <a:bodyPr wrap="square" rtlCol="0" anchor="b" anchorCtr="0">
            <a:spAutoFit/>
          </a:bodyPr>
          <a:lstStyle/>
          <a:p>
            <a:pPr lvl="0">
              <a:defRPr/>
            </a:pPr>
            <a:r>
              <a:rPr lang="en-US" b="1" dirty="0" err="1">
                <a:solidFill>
                  <a:srgbClr val="050F38"/>
                </a:solidFill>
                <a:latin typeface="Arial" panose="020B0604020202020204" pitchFamily="34" charset="0"/>
                <a:ea typeface="League Spartan" charset="0"/>
                <a:cs typeface="Arial" panose="020B0604020202020204" pitchFamily="34" charset="0"/>
              </a:rPr>
              <a:t>Analyse</a:t>
            </a:r>
            <a:r>
              <a:rPr lang="en-US" b="1" dirty="0">
                <a:solidFill>
                  <a:srgbClr val="050F38"/>
                </a:solidFill>
                <a:latin typeface="Arial" panose="020B0604020202020204" pitchFamily="34" charset="0"/>
                <a:ea typeface="League Spartan" charset="0"/>
                <a:cs typeface="Arial" panose="020B0604020202020204" pitchFamily="34" charset="0"/>
              </a:rPr>
              <a:t> des </a:t>
            </a:r>
            <a:r>
              <a:rPr lang="en-US" b="1" dirty="0" err="1">
                <a:solidFill>
                  <a:srgbClr val="050F38"/>
                </a:solidFill>
                <a:latin typeface="Arial" panose="020B0604020202020204" pitchFamily="34" charset="0"/>
                <a:ea typeface="League Spartan" charset="0"/>
                <a:cs typeface="Arial" panose="020B0604020202020204" pitchFamily="34" charset="0"/>
              </a:rPr>
              <a:t>erreurs</a:t>
            </a:r>
            <a:endParaRPr lang="en-US" b="1" dirty="0">
              <a:solidFill>
                <a:srgbClr val="050F38"/>
              </a:solidFill>
              <a:latin typeface="Arial" panose="020B0604020202020204" pitchFamily="34" charset="0"/>
              <a:ea typeface="League Spartan" charset="0"/>
              <a:cs typeface="Arial" panose="020B0604020202020204" pitchFamily="34" charset="0"/>
            </a:endParaRPr>
          </a:p>
        </p:txBody>
      </p:sp>
      <p:sp>
        <p:nvSpPr>
          <p:cNvPr id="3" name="Espace réservé du numéro de diapositive 5">
            <a:extLst>
              <a:ext uri="{FF2B5EF4-FFF2-40B4-BE49-F238E27FC236}">
                <a16:creationId xmlns:a16="http://schemas.microsoft.com/office/drawing/2014/main" id="{CF9D6C2D-09B7-BC9C-193A-EFDDF7C1B220}"/>
              </a:ext>
            </a:extLst>
          </p:cNvPr>
          <p:cNvSpPr>
            <a:spLocks noGrp="1"/>
          </p:cNvSpPr>
          <p:nvPr>
            <p:ph type="sldNum" sz="quarter" idx="12"/>
          </p:nvPr>
        </p:nvSpPr>
        <p:spPr>
          <a:xfrm>
            <a:off x="10986282" y="6469744"/>
            <a:ext cx="455720" cy="218126"/>
          </a:xfrm>
          <a:prstGeom prst="rect">
            <a:avLst/>
          </a:prstGeom>
        </p:spPr>
        <p:txBody>
          <a:bodyPr/>
          <a:lstStyle>
            <a:lvl1pPr algn="ctr">
              <a:defRPr sz="800">
                <a:latin typeface="Arial" panose="020B0604020202020204" pitchFamily="34" charset="0"/>
                <a:cs typeface="Arial" panose="020B0604020202020204" pitchFamily="34" charset="0"/>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62EFFB25-4080-40B1-9961-9CC40DC7480F}" type="slidenum">
              <a:rPr kumimoji="0" lang="fr-FR" sz="800" b="0" i="0" u="none" strike="noStrike" kern="1200" cap="none" spc="0" normalizeH="0" baseline="0" noProof="0" smtClean="0">
                <a:ln>
                  <a:noFill/>
                </a:ln>
                <a:solidFill>
                  <a:prstClr val="black"/>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fr-FR" sz="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pic>
        <p:nvPicPr>
          <p:cNvPr id="18" name="Image 17">
            <a:extLst>
              <a:ext uri="{FF2B5EF4-FFF2-40B4-BE49-F238E27FC236}">
                <a16:creationId xmlns:a16="http://schemas.microsoft.com/office/drawing/2014/main" id="{4BA663B7-1AF9-7AD0-7F45-733B2B8D01C1}"/>
              </a:ext>
            </a:extLst>
          </p:cNvPr>
          <p:cNvPicPr>
            <a:picLocks noChangeAspect="1"/>
          </p:cNvPicPr>
          <p:nvPr/>
        </p:nvPicPr>
        <p:blipFill>
          <a:blip r:embed="rId2"/>
          <a:stretch>
            <a:fillRect/>
          </a:stretch>
        </p:blipFill>
        <p:spPr>
          <a:xfrm>
            <a:off x="9640040" y="93454"/>
            <a:ext cx="2324100" cy="228600"/>
          </a:xfrm>
          <a:prstGeom prst="rect">
            <a:avLst/>
          </a:prstGeom>
        </p:spPr>
      </p:pic>
      <p:sp>
        <p:nvSpPr>
          <p:cNvPr id="21" name="ZoneTexte 20">
            <a:extLst>
              <a:ext uri="{FF2B5EF4-FFF2-40B4-BE49-F238E27FC236}">
                <a16:creationId xmlns:a16="http://schemas.microsoft.com/office/drawing/2014/main" id="{16549D29-D04E-D839-C693-9E648E8091D7}"/>
              </a:ext>
            </a:extLst>
          </p:cNvPr>
          <p:cNvSpPr txBox="1"/>
          <p:nvPr/>
        </p:nvSpPr>
        <p:spPr>
          <a:xfrm>
            <a:off x="1040939" y="1435471"/>
            <a:ext cx="10322840" cy="1661993"/>
          </a:xfrm>
          <a:prstGeom prst="rect">
            <a:avLst/>
          </a:prstGeom>
          <a:noFill/>
        </p:spPr>
        <p:txBody>
          <a:bodyPr wrap="square" rtlCol="0">
            <a:spAutoFit/>
          </a:bodyPr>
          <a:lstStyle/>
          <a:p>
            <a:pPr marL="177800" indent="-177800">
              <a:buFont typeface="Arial" panose="020B0604020202020204" pitchFamily="34" charset="0"/>
              <a:buChar char="•"/>
            </a:pPr>
            <a:r>
              <a:rPr lang="fr-FR" sz="1700" dirty="0">
                <a:solidFill>
                  <a:schemeClr val="accent1"/>
                </a:solidFill>
                <a:latin typeface="Calibri" panose="020F0502020204030204" pitchFamily="34" charset="0"/>
                <a:cs typeface="Calibri" panose="020F0502020204030204" pitchFamily="34" charset="0"/>
              </a:rPr>
              <a:t>L'intervalle de confiance stratifié est une technique statistique utilisée pour estimer un paramètre de population (comme une proportion ou une moyenne) à partir d'un échantillon stratifié.</a:t>
            </a:r>
          </a:p>
          <a:p>
            <a:pPr marL="177800" indent="-177800">
              <a:buFont typeface="Arial" panose="020B0604020202020204" pitchFamily="34" charset="0"/>
              <a:buChar char="•"/>
            </a:pPr>
            <a:endParaRPr lang="fr-FR" sz="1700" dirty="0">
              <a:solidFill>
                <a:schemeClr val="accent1"/>
              </a:solidFill>
              <a:latin typeface="Calibri" panose="020F0502020204030204" pitchFamily="34" charset="0"/>
              <a:cs typeface="Calibri" panose="020F0502020204030204" pitchFamily="34" charset="0"/>
            </a:endParaRPr>
          </a:p>
          <a:p>
            <a:pPr marL="177800" indent="-177800">
              <a:buFont typeface="Arial" panose="020B0604020202020204" pitchFamily="34" charset="0"/>
              <a:buChar char="•"/>
            </a:pPr>
            <a:r>
              <a:rPr lang="fr-FR" sz="1700" dirty="0">
                <a:solidFill>
                  <a:schemeClr val="accent1"/>
                </a:solidFill>
                <a:latin typeface="Calibri" panose="020F0502020204030204" pitchFamily="34" charset="0"/>
                <a:cs typeface="Calibri" panose="020F0502020204030204" pitchFamily="34" charset="0"/>
              </a:rPr>
              <a:t> La population est divisée en sous-groupes homogènes appelés strates, puis un échantillon est prélevé dans chaque strate. Les estimations calculées dans chaque strate sont ensuite combinées pour obtenir une estimation globale, et un intervalle de confiance est construit autour de cette estimation.</a:t>
            </a:r>
            <a:endParaRPr lang="fr-FR" sz="1600" dirty="0"/>
          </a:p>
        </p:txBody>
      </p:sp>
      <p:sp>
        <p:nvSpPr>
          <p:cNvPr id="4" name="ZoneTexte 3">
            <a:extLst>
              <a:ext uri="{FF2B5EF4-FFF2-40B4-BE49-F238E27FC236}">
                <a16:creationId xmlns:a16="http://schemas.microsoft.com/office/drawing/2014/main" id="{D2363BDF-4771-C241-8479-A834BA46FA78}"/>
              </a:ext>
            </a:extLst>
          </p:cNvPr>
          <p:cNvSpPr txBox="1"/>
          <p:nvPr/>
        </p:nvSpPr>
        <p:spPr>
          <a:xfrm>
            <a:off x="440579" y="863959"/>
            <a:ext cx="11523561"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600" b="1" i="1" u="sng" kern="1200" baseline="0" dirty="0">
                <a:solidFill>
                  <a:srgbClr val="339933"/>
                </a:solidFill>
                <a:latin typeface="Arial" panose="020B0604020202020204" pitchFamily="34" charset="0"/>
                <a:ea typeface="+mn-ea"/>
                <a:cs typeface="Arial" panose="020B0604020202020204" pitchFamily="34" charset="0"/>
              </a:rPr>
              <a:t>Methode 3 :  </a:t>
            </a:r>
            <a:r>
              <a:rPr lang="fr-FR" sz="1600" b="1" i="1" u="sng" dirty="0">
                <a:solidFill>
                  <a:srgbClr val="339933"/>
                </a:solidFill>
                <a:latin typeface="Arial" panose="020B0604020202020204" pitchFamily="34" charset="0"/>
                <a:cs typeface="Arial" panose="020B0604020202020204" pitchFamily="34" charset="0"/>
              </a:rPr>
              <a:t>L</a:t>
            </a:r>
            <a:r>
              <a:rPr lang="fr-FR" sz="1600" b="1" i="1" u="sng" kern="1200" baseline="0" dirty="0">
                <a:solidFill>
                  <a:srgbClr val="339933"/>
                </a:solidFill>
                <a:latin typeface="Arial" panose="020B0604020202020204" pitchFamily="34" charset="0"/>
                <a:ea typeface="+mn-ea"/>
                <a:cs typeface="Arial" panose="020B0604020202020204" pitchFamily="34" charset="0"/>
              </a:rPr>
              <a:t>’intervalle de confiance avec stratification </a:t>
            </a:r>
            <a:endParaRPr lang="en-US" sz="1600" b="1" i="1" u="sng" kern="1200" baseline="0" dirty="0">
              <a:solidFill>
                <a:srgbClr val="339933"/>
              </a:solidFill>
              <a:latin typeface="Arial" panose="020B0604020202020204" pitchFamily="34" charset="0"/>
              <a:ea typeface="+mn-ea"/>
              <a:cs typeface="Arial" panose="020B0604020202020204" pitchFamily="34" charset="0"/>
            </a:endParaRPr>
          </a:p>
        </p:txBody>
      </p:sp>
      <p:cxnSp>
        <p:nvCxnSpPr>
          <p:cNvPr id="2" name="Connecteur droit 1">
            <a:extLst>
              <a:ext uri="{FF2B5EF4-FFF2-40B4-BE49-F238E27FC236}">
                <a16:creationId xmlns:a16="http://schemas.microsoft.com/office/drawing/2014/main" id="{F3DC7218-E313-97B7-73FC-984B54F4E770}"/>
              </a:ext>
            </a:extLst>
          </p:cNvPr>
          <p:cNvCxnSpPr>
            <a:cxnSpLocks/>
          </p:cNvCxnSpPr>
          <p:nvPr/>
        </p:nvCxnSpPr>
        <p:spPr>
          <a:xfrm>
            <a:off x="352425" y="402695"/>
            <a:ext cx="11326675" cy="30511"/>
          </a:xfrm>
          <a:prstGeom prst="line">
            <a:avLst/>
          </a:prstGeom>
        </p:spPr>
        <p:style>
          <a:lnRef idx="3">
            <a:schemeClr val="accent2"/>
          </a:lnRef>
          <a:fillRef idx="0">
            <a:schemeClr val="accent2"/>
          </a:fillRef>
          <a:effectRef idx="2">
            <a:schemeClr val="accent2"/>
          </a:effectRef>
          <a:fontRef idx="minor">
            <a:schemeClr val="tx1"/>
          </a:fontRef>
        </p:style>
      </p:cxnSp>
      <p:sp>
        <p:nvSpPr>
          <p:cNvPr id="12" name="ZoneTexte 11">
            <a:extLst>
              <a:ext uri="{FF2B5EF4-FFF2-40B4-BE49-F238E27FC236}">
                <a16:creationId xmlns:a16="http://schemas.microsoft.com/office/drawing/2014/main" id="{93F8816C-D0C3-08E1-F90C-E45751C00C46}"/>
              </a:ext>
            </a:extLst>
          </p:cNvPr>
          <p:cNvSpPr txBox="1"/>
          <p:nvPr/>
        </p:nvSpPr>
        <p:spPr>
          <a:xfrm>
            <a:off x="4231226" y="5900470"/>
            <a:ext cx="4056962" cy="307777"/>
          </a:xfrm>
          <a:prstGeom prst="rect">
            <a:avLst/>
          </a:prstGeom>
          <a:noFill/>
        </p:spPr>
        <p:txBody>
          <a:bodyPr wrap="square" rtlCol="0">
            <a:spAutoFit/>
          </a:bodyPr>
          <a:lstStyle/>
          <a:p>
            <a:r>
              <a:rPr lang="fr-FR" sz="1400" b="1" dirty="0"/>
              <a:t>1- Formule de la méthode (Stratification) </a:t>
            </a:r>
          </a:p>
        </p:txBody>
      </p:sp>
      <p:pic>
        <p:nvPicPr>
          <p:cNvPr id="7" name="Image 6">
            <a:extLst>
              <a:ext uri="{FF2B5EF4-FFF2-40B4-BE49-F238E27FC236}">
                <a16:creationId xmlns:a16="http://schemas.microsoft.com/office/drawing/2014/main" id="{72AB1D6B-E743-E794-4437-C324D74DCC25}"/>
              </a:ext>
            </a:extLst>
          </p:cNvPr>
          <p:cNvPicPr>
            <a:picLocks noChangeAspect="1"/>
          </p:cNvPicPr>
          <p:nvPr/>
        </p:nvPicPr>
        <p:blipFill>
          <a:blip r:embed="rId3"/>
          <a:stretch>
            <a:fillRect/>
          </a:stretch>
        </p:blipFill>
        <p:spPr>
          <a:xfrm>
            <a:off x="3277678" y="3511480"/>
            <a:ext cx="5010510" cy="1911049"/>
          </a:xfrm>
          <a:prstGeom prst="rect">
            <a:avLst/>
          </a:prstGeom>
        </p:spPr>
      </p:pic>
    </p:spTree>
    <p:extLst>
      <p:ext uri="{BB962C8B-B14F-4D97-AF65-F5344CB8AC3E}">
        <p14:creationId xmlns:p14="http://schemas.microsoft.com/office/powerpoint/2010/main" val="407600771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vHoZkMjZ89aRmK7jrji4sQ"/>
</p:tagLst>
</file>

<file path=ppt/theme/theme1.xml><?xml version="1.0" encoding="utf-8"?>
<a:theme xmlns:a="http://schemas.openxmlformats.org/drawingml/2006/main" name="Thème Office">
  <a:themeElements>
    <a:clrScheme name="AIR FRANCE">
      <a:dk1>
        <a:sysClr val="windowText" lastClr="000000"/>
      </a:dk1>
      <a:lt1>
        <a:sysClr val="window" lastClr="FFFFFF"/>
      </a:lt1>
      <a:dk2>
        <a:srgbClr val="050F38"/>
      </a:dk2>
      <a:lt2>
        <a:srgbClr val="F0F0F0"/>
      </a:lt2>
      <a:accent1>
        <a:srgbClr val="050F38"/>
      </a:accent1>
      <a:accent2>
        <a:srgbClr val="FF0000"/>
      </a:accent2>
      <a:accent3>
        <a:srgbClr val="F0F0F0"/>
      </a:accent3>
      <a:accent4>
        <a:srgbClr val="FFC000"/>
      </a:accent4>
      <a:accent5>
        <a:srgbClr val="050F38"/>
      </a:accent5>
      <a:accent6>
        <a:srgbClr val="70AD47"/>
      </a:accent6>
      <a:hlink>
        <a:srgbClr val="0563C1"/>
      </a:hlink>
      <a:folHlink>
        <a:srgbClr val="954F72"/>
      </a:folHlink>
    </a:clrScheme>
    <a:fontScheme name="AIR FRANCE 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__AF_ARIAL- 15 12 2021 V3.potm" id="{75B3EA24-2A5A-41DD-B4DF-F335FE8A4744}" vid="{C324A59F-191B-4C5C-A981-91E736AAB8A5}"/>
    </a:ext>
  </a:extLst>
</a:theme>
</file>

<file path=ppt/theme/theme2.xml><?xml version="1.0" encoding="utf-8"?>
<a:theme xmlns:a="http://schemas.openxmlformats.org/drawingml/2006/main" name="AFKL_Group_Evo">
  <a:themeElements>
    <a:clrScheme name="AFKL_Evolution_Color">
      <a:dk1>
        <a:srgbClr val="000000"/>
      </a:dk1>
      <a:lt1>
        <a:sysClr val="window" lastClr="FFFFFF"/>
      </a:lt1>
      <a:dk2>
        <a:srgbClr val="D2204C"/>
      </a:dk2>
      <a:lt2>
        <a:srgbClr val="9EB5C3"/>
      </a:lt2>
      <a:accent1>
        <a:srgbClr val="0800B9"/>
      </a:accent1>
      <a:accent2>
        <a:srgbClr val="C4A380"/>
      </a:accent2>
      <a:accent3>
        <a:srgbClr val="091C62"/>
      </a:accent3>
      <a:accent4>
        <a:srgbClr val="E4E5EA"/>
      </a:accent4>
      <a:accent5>
        <a:srgbClr val="777C93"/>
      </a:accent5>
      <a:accent6>
        <a:srgbClr val="EDE2DB"/>
      </a:accent6>
      <a:hlink>
        <a:srgbClr val="000000"/>
      </a:hlink>
      <a:folHlink>
        <a:srgbClr val="777C93"/>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1"/>
        </a:solidFill>
        <a:ln w="9525">
          <a:solidFill>
            <a:schemeClr val="accent3"/>
          </a:solidFill>
        </a:ln>
      </a:spPr>
      <a:bodyPr rtlCol="0" anchor="ctr"/>
      <a:lstStyle>
        <a:defPPr algn="ctr">
          <a:defRPr sz="1800" dirty="0" smtClean="0"/>
        </a:defPPr>
      </a:lstStyle>
      <a:style>
        <a:lnRef idx="2">
          <a:schemeClr val="accent1">
            <a:shade val="50000"/>
          </a:schemeClr>
        </a:lnRef>
        <a:fillRef idx="1">
          <a:schemeClr val="accent1"/>
        </a:fillRef>
        <a:effectRef idx="0">
          <a:schemeClr val="accent1"/>
        </a:effectRef>
        <a:fontRef idx="minor">
          <a:schemeClr val="lt1"/>
        </a:fontRef>
      </a:style>
    </a:spDef>
    <a:lnDef>
      <a:spPr bwMode="gray">
        <a:ln w="9525">
          <a:solidFill>
            <a:schemeClr val="accent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algn="l">
          <a:defRPr sz="1800" dirty="0" smtClean="0"/>
        </a:defPPr>
      </a:lstStyle>
    </a:txDef>
  </a:objectDefaults>
  <a:extraClrSchemeLst/>
  <a:custClrLst>
    <a:custClr name="Green">
      <a:srgbClr val="7CBE33"/>
    </a:custClr>
    <a:custClr name="Red">
      <a:srgbClr val="FF0000"/>
    </a:custClr>
    <a:custClr name="AF Blue">
      <a:srgbClr val="091C62"/>
    </a:custClr>
    <a:custClr name="AF Red">
      <a:srgbClr val="D2204C"/>
    </a:custClr>
    <a:custClr name="KLM Blue">
      <a:srgbClr val="009EE3"/>
    </a:custClr>
    <a:custClr name="KLM Blue light">
      <a:srgbClr val="02D0F2"/>
    </a:custClr>
    <a:custClr name="Transavia Green">
      <a:srgbClr val="00D66C"/>
    </a:custClr>
    <a:custClr name="Transavia Green light">
      <a:srgbClr val="00FF6C"/>
    </a:custClr>
    <a:custClr name="AFKL Group Blue">
      <a:srgbClr val="0800B9"/>
    </a:custClr>
    <a:custClr name="AFKL Group Blue light">
      <a:srgbClr val="98ACF6"/>
    </a:custClr>
  </a:custClrLst>
  <a:extLst>
    <a:ext uri="{05A4C25C-085E-4340-85A3-A5531E510DB2}">
      <thm15:themeFamily xmlns:thm15="http://schemas.microsoft.com/office/thememl/2012/main" name="AFKL_Evolution" id="{1156678B-75F1-4870-95B2-C6D0CC06F873}" vid="{EE7F71F2-6FCE-479C-8557-19C629DC3FB0}"/>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d3cb90b4-e206-4265-bc84-e755b686e115">
      <Terms xmlns="http://schemas.microsoft.com/office/infopath/2007/PartnerControls"/>
    </lcf76f155ced4ddcb4097134ff3c332f>
    <TaxCatchAll xmlns="3a5f1ea1-980a-4af3-90d1-b6b1316983af"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EF7725B03103734AAFC28A5A5EC0A94E" ma:contentTypeVersion="12" ma:contentTypeDescription="Create a new document." ma:contentTypeScope="" ma:versionID="613b12592b77fc145ab3dc0f94d5a57d">
  <xsd:schema xmlns:xsd="http://www.w3.org/2001/XMLSchema" xmlns:xs="http://www.w3.org/2001/XMLSchema" xmlns:p="http://schemas.microsoft.com/office/2006/metadata/properties" xmlns:ns2="d3cb90b4-e206-4265-bc84-e755b686e115" xmlns:ns3="3a5f1ea1-980a-4af3-90d1-b6b1316983af" targetNamespace="http://schemas.microsoft.com/office/2006/metadata/properties" ma:root="true" ma:fieldsID="0d85e5fdfac229d588fe62e13747dbc2" ns2:_="" ns3:_="">
    <xsd:import namespace="d3cb90b4-e206-4265-bc84-e755b686e115"/>
    <xsd:import namespace="3a5f1ea1-980a-4af3-90d1-b6b1316983af"/>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lcf76f155ced4ddcb4097134ff3c332f" minOccurs="0"/>
                <xsd:element ref="ns3:TaxCatchAll" minOccurs="0"/>
                <xsd:element ref="ns2:MediaServiceDateTaken" minOccurs="0"/>
                <xsd:element ref="ns2:MediaServiceOCR" minOccurs="0"/>
                <xsd:element ref="ns2:MediaServiceGenerationTime" minOccurs="0"/>
                <xsd:element ref="ns2:MediaServiceEventHashCode"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3cb90b4-e206-4265-bc84-e755b686e11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20f79066-3228-4f10-809b-20d663e726e2" ma:termSetId="09814cd3-568e-fe90-9814-8d621ff8fb84" ma:anchorId="fba54fb3-c3e1-fe81-a776-ca4b69148c4d" ma:open="true" ma:isKeyword="false">
      <xsd:complexType>
        <xsd:sequence>
          <xsd:element ref="pc:Terms" minOccurs="0" maxOccurs="1"/>
        </xsd:sequence>
      </xsd:complexType>
    </xsd:element>
    <xsd:element name="MediaServiceDateTaken" ma:index="15" nillable="true" ma:displayName="MediaServiceDateTaken" ma:hidden="true" ma:indexed="true" ma:internalName="MediaServiceDateTaken"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3a5f1ea1-980a-4af3-90d1-b6b1316983af"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d2e37ead-0b49-468c-a65f-b4342cb103cf}" ma:internalName="TaxCatchAll" ma:showField="CatchAllData" ma:web="3a5f1ea1-980a-4af3-90d1-b6b1316983a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C7672D4-B04D-46AB-8F92-B9897374E3DC}">
  <ds:schemaRefs>
    <ds:schemaRef ds:uri="http://schemas.microsoft.com/sharepoint/v3/contenttype/forms"/>
  </ds:schemaRefs>
</ds:datastoreItem>
</file>

<file path=customXml/itemProps2.xml><?xml version="1.0" encoding="utf-8"?>
<ds:datastoreItem xmlns:ds="http://schemas.openxmlformats.org/officeDocument/2006/customXml" ds:itemID="{A7BF4833-8797-4DF6-B598-9441C83137DB}">
  <ds:schemaRefs>
    <ds:schemaRef ds:uri="http://purl.org/dc/terms/"/>
    <ds:schemaRef ds:uri="http://schemas.microsoft.com/office/2006/documentManagement/types"/>
    <ds:schemaRef ds:uri="http://schemas.microsoft.com/office/infopath/2007/PartnerControls"/>
    <ds:schemaRef ds:uri="57b4d121-9639-4249-b905-71ccd8565561"/>
    <ds:schemaRef ds:uri="http://schemas.openxmlformats.org/package/2006/metadata/core-properties"/>
    <ds:schemaRef ds:uri="http://schemas.microsoft.com/office/2006/metadata/properties"/>
    <ds:schemaRef ds:uri="http://www.w3.org/XML/1998/namespace"/>
    <ds:schemaRef ds:uri="http://purl.org/dc/dcmitype/"/>
    <ds:schemaRef ds:uri="http://purl.org/dc/elements/1.1/"/>
    <ds:schemaRef ds:uri="d3cb90b4-e206-4265-bc84-e755b686e115"/>
    <ds:schemaRef ds:uri="3a5f1ea1-980a-4af3-90d1-b6b1316983af"/>
  </ds:schemaRefs>
</ds:datastoreItem>
</file>

<file path=customXml/itemProps3.xml><?xml version="1.0" encoding="utf-8"?>
<ds:datastoreItem xmlns:ds="http://schemas.openxmlformats.org/officeDocument/2006/customXml" ds:itemID="{B654236B-4F1F-4479-8A9F-C5165BAD850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3cb90b4-e206-4265-bc84-e755b686e115"/>
    <ds:schemaRef ds:uri="3a5f1ea1-980a-4af3-90d1-b6b1316983a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Thème Office</Template>
  <TotalTime>0</TotalTime>
  <Words>329</Words>
  <Application>Microsoft Office PowerPoint</Application>
  <PresentationFormat>Grand écran</PresentationFormat>
  <Paragraphs>32</Paragraphs>
  <Slides>4</Slides>
  <Notes>1</Notes>
  <HiddenSlides>0</HiddenSlides>
  <MMClips>0</MMClips>
  <ScaleCrop>false</ScaleCrop>
  <HeadingPairs>
    <vt:vector size="8" baseType="variant">
      <vt:variant>
        <vt:lpstr>Polices utilisées</vt:lpstr>
      </vt:variant>
      <vt:variant>
        <vt:i4>9</vt:i4>
      </vt:variant>
      <vt:variant>
        <vt:lpstr>Thème</vt:lpstr>
      </vt:variant>
      <vt:variant>
        <vt:i4>2</vt:i4>
      </vt:variant>
      <vt:variant>
        <vt:lpstr>Serveurs OLE incorporés</vt:lpstr>
      </vt:variant>
      <vt:variant>
        <vt:i4>1</vt:i4>
      </vt:variant>
      <vt:variant>
        <vt:lpstr>Titres des diapositives</vt:lpstr>
      </vt:variant>
      <vt:variant>
        <vt:i4>4</vt:i4>
      </vt:variant>
    </vt:vector>
  </HeadingPairs>
  <TitlesOfParts>
    <vt:vector size="16" baseType="lpstr">
      <vt:lpstr>Arial</vt:lpstr>
      <vt:lpstr>Arial Black</vt:lpstr>
      <vt:lpstr>Calibri</vt:lpstr>
      <vt:lpstr>Courier New</vt:lpstr>
      <vt:lpstr>ExcellenceInMotion</vt:lpstr>
      <vt:lpstr>ExcellenceInMotionBlack</vt:lpstr>
      <vt:lpstr>Manrope</vt:lpstr>
      <vt:lpstr>Symbol</vt:lpstr>
      <vt:lpstr>Wingdings</vt:lpstr>
      <vt:lpstr>Thème Office</vt:lpstr>
      <vt:lpstr>AFKL_Group_Evo</vt:lpstr>
      <vt:lpstr>Diapositive think-cell</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Henin, Etienne (OA TR) - AF</dc:creator>
  <cp:lastModifiedBy>Hamadou, Lyna Meryem (OA DV OP) - AF</cp:lastModifiedBy>
  <cp:revision>2359</cp:revision>
  <cp:lastPrinted>2024-09-17T14:02:11Z</cp:lastPrinted>
  <dcterms:created xsi:type="dcterms:W3CDTF">2021-12-21T11:49:48Z</dcterms:created>
  <dcterms:modified xsi:type="dcterms:W3CDTF">2025-10-05T23:01:11Z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0x010100EF7725B03103734AAFC28A5A5EC0A94E</vt:lpwstr>
  </property>
</Properties>
</file>